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89"/>
  </p:notesMasterIdLst>
  <p:handoutMasterIdLst>
    <p:handoutMasterId r:id="rId90"/>
  </p:handoutMasterIdLst>
  <p:sldIdLst>
    <p:sldId id="394" r:id="rId5"/>
    <p:sldId id="441" r:id="rId6"/>
    <p:sldId id="2134807113" r:id="rId7"/>
    <p:sldId id="2134807112" r:id="rId8"/>
    <p:sldId id="2134807070" r:id="rId9"/>
    <p:sldId id="411" r:id="rId10"/>
    <p:sldId id="2134807136" r:id="rId11"/>
    <p:sldId id="2134807074" r:id="rId12"/>
    <p:sldId id="2134807053" r:id="rId13"/>
    <p:sldId id="2134807094" r:id="rId14"/>
    <p:sldId id="428" r:id="rId15"/>
    <p:sldId id="1425" r:id="rId16"/>
    <p:sldId id="2134807095" r:id="rId17"/>
    <p:sldId id="2134807096" r:id="rId18"/>
    <p:sldId id="2134807097" r:id="rId19"/>
    <p:sldId id="290" r:id="rId20"/>
    <p:sldId id="2134807087" r:id="rId21"/>
    <p:sldId id="2134807089" r:id="rId22"/>
    <p:sldId id="296" r:id="rId23"/>
    <p:sldId id="279" r:id="rId24"/>
    <p:sldId id="2134807088" r:id="rId25"/>
    <p:sldId id="3708" r:id="rId26"/>
    <p:sldId id="3711" r:id="rId27"/>
    <p:sldId id="2134807115" r:id="rId28"/>
    <p:sldId id="2134807099" r:id="rId29"/>
    <p:sldId id="2134807032" r:id="rId30"/>
    <p:sldId id="2134807100" r:id="rId31"/>
    <p:sldId id="2134807101" r:id="rId32"/>
    <p:sldId id="431" r:id="rId33"/>
    <p:sldId id="2134807104" r:id="rId34"/>
    <p:sldId id="847" r:id="rId35"/>
    <p:sldId id="3759" r:id="rId36"/>
    <p:sldId id="3752" r:id="rId37"/>
    <p:sldId id="2134807019" r:id="rId38"/>
    <p:sldId id="2134807140" r:id="rId39"/>
    <p:sldId id="2134807141" r:id="rId40"/>
    <p:sldId id="260" r:id="rId41"/>
    <p:sldId id="2134807093" r:id="rId42"/>
    <p:sldId id="2134807142" r:id="rId43"/>
    <p:sldId id="258" r:id="rId44"/>
    <p:sldId id="2134807143" r:id="rId45"/>
    <p:sldId id="270" r:id="rId46"/>
    <p:sldId id="3768" r:id="rId47"/>
    <p:sldId id="2134807091" r:id="rId48"/>
    <p:sldId id="3766" r:id="rId49"/>
    <p:sldId id="3738" r:id="rId50"/>
    <p:sldId id="3727" r:id="rId51"/>
    <p:sldId id="3740" r:id="rId52"/>
    <p:sldId id="3741" r:id="rId53"/>
    <p:sldId id="3743" r:id="rId54"/>
    <p:sldId id="2134807025" r:id="rId55"/>
    <p:sldId id="2134807103" r:id="rId56"/>
    <p:sldId id="259" r:id="rId57"/>
    <p:sldId id="2134807107" r:id="rId58"/>
    <p:sldId id="2134807137" r:id="rId59"/>
    <p:sldId id="2134807105" r:id="rId60"/>
    <p:sldId id="2134807111" r:id="rId61"/>
    <p:sldId id="2134807106" r:id="rId62"/>
    <p:sldId id="2134807116" r:id="rId63"/>
    <p:sldId id="2134807139" r:id="rId64"/>
    <p:sldId id="2134807133" r:id="rId65"/>
    <p:sldId id="2134807130" r:id="rId66"/>
    <p:sldId id="2134807134" r:id="rId67"/>
    <p:sldId id="2134807135" r:id="rId68"/>
    <p:sldId id="2134807127" r:id="rId69"/>
    <p:sldId id="2134807128" r:id="rId70"/>
    <p:sldId id="2134807129" r:id="rId71"/>
    <p:sldId id="2134807138" r:id="rId72"/>
    <p:sldId id="2134807121" r:id="rId73"/>
    <p:sldId id="2134807122" r:id="rId74"/>
    <p:sldId id="2134807125" r:id="rId75"/>
    <p:sldId id="2134807123" r:id="rId76"/>
    <p:sldId id="2134807124" r:id="rId77"/>
    <p:sldId id="2134807054" r:id="rId78"/>
    <p:sldId id="2134807147" r:id="rId79"/>
    <p:sldId id="2134807144" r:id="rId80"/>
    <p:sldId id="2134807145" r:id="rId81"/>
    <p:sldId id="2134807146" r:id="rId82"/>
    <p:sldId id="2134807148" r:id="rId83"/>
    <p:sldId id="2134807149" r:id="rId84"/>
    <p:sldId id="2134807150" r:id="rId85"/>
    <p:sldId id="2134807151" r:id="rId86"/>
    <p:sldId id="305" r:id="rId87"/>
    <p:sldId id="422" r:id="rId88"/>
  </p:sldIdLst>
  <p:sldSz cx="12192000" cy="6858000"/>
  <p:notesSz cx="6797675" cy="9926638"/>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22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EB7"/>
    <a:srgbClr val="E7EBF3"/>
    <a:srgbClr val="222222"/>
    <a:srgbClr val="DA5B57"/>
    <a:srgbClr val="00AEDD"/>
    <a:srgbClr val="9ACA3B"/>
    <a:srgbClr val="F68A42"/>
    <a:srgbClr val="1BBAA8"/>
    <a:srgbClr val="FF8328"/>
    <a:srgbClr val="BF61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DF0BD-3D05-40A9-A44B-FF34130606DE}" v="1" dt="2026-07-02T14:25:07.308"/>
    <p1510:client id="{338C7660-52D7-4CEB-AD04-EAE82073F96C}" v="1" dt="2026-07-03T10:43:44.519"/>
    <p1510:client id="{5BC53517-CBA1-C7C1-7C90-DEC2EA0EE005}" v="1" dt="2026-07-02T11:39:46.572"/>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604" y="104"/>
      </p:cViewPr>
      <p:guideLst>
        <p:guide orient="horz" pos="1979"/>
        <p:guide pos="3228"/>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Zielniewski | Interact" userId="S::kelly.zielniewski@interact.eu::4911159a-459c-4f98-a1ac-b98a9437bce3" providerId="AD" clId="Web-{034D78F5-DA7E-BE42-7790-CDF2628646A3}"/>
    <pc:docChg chg="modSld">
      <pc:chgData name="Kelly Zielniewski | Interact" userId="S::kelly.zielniewski@interact.eu::4911159a-459c-4f98-a1ac-b98a9437bce3" providerId="AD" clId="Web-{034D78F5-DA7E-BE42-7790-CDF2628646A3}" dt="2026-06-25T14:09:39.343" v="0" actId="14100"/>
      <pc:docMkLst>
        <pc:docMk/>
      </pc:docMkLst>
      <pc:sldChg chg="modSp">
        <pc:chgData name="Kelly Zielniewski | Interact" userId="S::kelly.zielniewski@interact.eu::4911159a-459c-4f98-a1ac-b98a9437bce3" providerId="AD" clId="Web-{034D78F5-DA7E-BE42-7790-CDF2628646A3}" dt="2026-06-25T14:09:39.343" v="0" actId="14100"/>
        <pc:sldMkLst>
          <pc:docMk/>
          <pc:sldMk cId="0" sldId="259"/>
        </pc:sldMkLst>
        <pc:grpChg chg="mod">
          <ac:chgData name="Kelly Zielniewski | Interact" userId="S::kelly.zielniewski@interact.eu::4911159a-459c-4f98-a1ac-b98a9437bce3" providerId="AD" clId="Web-{034D78F5-DA7E-BE42-7790-CDF2628646A3}" dt="2026-06-25T14:09:39.343" v="0" actId="14100"/>
          <ac:grpSpMkLst>
            <pc:docMk/>
            <pc:sldMk cId="0" sldId="259"/>
            <ac:grpSpMk id="7" creationId="{77C9545A-453B-81CE-C063-E760D3450660}"/>
          </ac:grpSpMkLst>
        </pc:grpChg>
      </pc:sldChg>
    </pc:docChg>
  </pc:docChgLst>
  <pc:docChgLst>
    <pc:chgData name="Kelly Zielniewski | Interact" userId="S::kelly.zielniewski@interact.eu::4911159a-459c-4f98-a1ac-b98a9437bce3" providerId="AD" clId="Web-{43433443-5F0A-80E6-DF2B-9E097E510B82}"/>
    <pc:docChg chg="modSld">
      <pc:chgData name="Kelly Zielniewski | Interact" userId="S::kelly.zielniewski@interact.eu::4911159a-459c-4f98-a1ac-b98a9437bce3" providerId="AD" clId="Web-{43433443-5F0A-80E6-DF2B-9E097E510B82}" dt="2026-06-26T14:19:10.510" v="0" actId="20577"/>
      <pc:docMkLst>
        <pc:docMk/>
      </pc:docMkLst>
      <pc:sldChg chg="modSp">
        <pc:chgData name="Kelly Zielniewski | Interact" userId="S::kelly.zielniewski@interact.eu::4911159a-459c-4f98-a1ac-b98a9437bce3" providerId="AD" clId="Web-{43433443-5F0A-80E6-DF2B-9E097E510B82}" dt="2026-06-26T14:19:10.510" v="0" actId="20577"/>
        <pc:sldMkLst>
          <pc:docMk/>
          <pc:sldMk cId="326823561" sldId="2134807091"/>
        </pc:sldMkLst>
        <pc:spChg chg="mod">
          <ac:chgData name="Kelly Zielniewski | Interact" userId="S::kelly.zielniewski@interact.eu::4911159a-459c-4f98-a1ac-b98a9437bce3" providerId="AD" clId="Web-{43433443-5F0A-80E6-DF2B-9E097E510B82}" dt="2026-06-26T14:19:10.510" v="0" actId="20577"/>
          <ac:spMkLst>
            <pc:docMk/>
            <pc:sldMk cId="326823561" sldId="2134807091"/>
            <ac:spMk id="12" creationId="{A41316FE-C4A8-ACE6-3284-A8EE24D4D115}"/>
          </ac:spMkLst>
        </pc:spChg>
      </pc:sldChg>
    </pc:docChg>
  </pc:docChgLst>
  <pc:docChgLst>
    <pc:chgData name="Nicolas Garnier | Interact" userId="2691f8d6-a12e-4b5a-a6bb-da28d787893a" providerId="ADAL" clId="{00048955-06E8-4592-9AD7-CA6236594622}"/>
    <pc:docChg chg="custSel addSld delSld modSld">
      <pc:chgData name="Nicolas Garnier | Interact" userId="2691f8d6-a12e-4b5a-a6bb-da28d787893a" providerId="ADAL" clId="{00048955-06E8-4592-9AD7-CA6236594622}" dt="2026-07-02T14:25:07.286" v="34"/>
      <pc:docMkLst>
        <pc:docMk/>
      </pc:docMkLst>
      <pc:sldChg chg="add setBg">
        <pc:chgData name="Nicolas Garnier | Interact" userId="2691f8d6-a12e-4b5a-a6bb-da28d787893a" providerId="ADAL" clId="{00048955-06E8-4592-9AD7-CA6236594622}" dt="2026-06-26T13:59:28.316" v="14"/>
        <pc:sldMkLst>
          <pc:docMk/>
          <pc:sldMk cId="4160366034" sldId="258"/>
        </pc:sldMkLst>
      </pc:sldChg>
      <pc:sldChg chg="add">
        <pc:chgData name="Nicolas Garnier | Interact" userId="2691f8d6-a12e-4b5a-a6bb-da28d787893a" providerId="ADAL" clId="{00048955-06E8-4592-9AD7-CA6236594622}" dt="2026-06-26T13:59:28.316" v="14"/>
        <pc:sldMkLst>
          <pc:docMk/>
          <pc:sldMk cId="3995430711" sldId="260"/>
        </pc:sldMkLst>
      </pc:sldChg>
      <pc:sldChg chg="add setBg">
        <pc:chgData name="Nicolas Garnier | Interact" userId="2691f8d6-a12e-4b5a-a6bb-da28d787893a" providerId="ADAL" clId="{00048955-06E8-4592-9AD7-CA6236594622}" dt="2026-06-26T13:59:28.316" v="14"/>
        <pc:sldMkLst>
          <pc:docMk/>
          <pc:sldMk cId="1861579999" sldId="270"/>
        </pc:sldMkLst>
      </pc:sldChg>
      <pc:sldChg chg="delSp modSp add mod setBg">
        <pc:chgData name="Nicolas Garnier | Interact" userId="2691f8d6-a12e-4b5a-a6bb-da28d787893a" providerId="ADAL" clId="{00048955-06E8-4592-9AD7-CA6236594622}" dt="2026-06-26T13:52:13.725" v="4" actId="478"/>
        <pc:sldMkLst>
          <pc:docMk/>
          <pc:sldMk cId="0" sldId="279"/>
        </pc:sldMkLst>
      </pc:sldChg>
      <pc:sldChg chg="add setBg">
        <pc:chgData name="Nicolas Garnier | Interact" userId="2691f8d6-a12e-4b5a-a6bb-da28d787893a" providerId="ADAL" clId="{00048955-06E8-4592-9AD7-CA6236594622}" dt="2026-06-26T13:50:44.929" v="0"/>
        <pc:sldMkLst>
          <pc:docMk/>
          <pc:sldMk cId="569377766" sldId="296"/>
        </pc:sldMkLst>
      </pc:sldChg>
      <pc:sldChg chg="add setBg">
        <pc:chgData name="Nicolas Garnier | Interact" userId="2691f8d6-a12e-4b5a-a6bb-da28d787893a" providerId="ADAL" clId="{00048955-06E8-4592-9AD7-CA6236594622}" dt="2026-06-26T13:59:28.316" v="14"/>
        <pc:sldMkLst>
          <pc:docMk/>
          <pc:sldMk cId="699666449" sldId="847"/>
        </pc:sldMkLst>
      </pc:sldChg>
      <pc:sldChg chg="add setBg">
        <pc:chgData name="Nicolas Garnier | Interact" userId="2691f8d6-a12e-4b5a-a6bb-da28d787893a" providerId="ADAL" clId="{00048955-06E8-4592-9AD7-CA6236594622}" dt="2026-06-26T13:50:44.929" v="0"/>
        <pc:sldMkLst>
          <pc:docMk/>
          <pc:sldMk cId="2813299893" sldId="3708"/>
        </pc:sldMkLst>
      </pc:sldChg>
      <pc:sldChg chg="modSp add mod setBg">
        <pc:chgData name="Nicolas Garnier | Interact" userId="2691f8d6-a12e-4b5a-a6bb-da28d787893a" providerId="ADAL" clId="{00048955-06E8-4592-9AD7-CA6236594622}" dt="2026-06-26T13:56:27.639" v="12" actId="208"/>
        <pc:sldMkLst>
          <pc:docMk/>
          <pc:sldMk cId="3678386547" sldId="3711"/>
        </pc:sldMkLst>
        <pc:spChg chg="mod">
          <ac:chgData name="Nicolas Garnier | Interact" userId="2691f8d6-a12e-4b5a-a6bb-da28d787893a" providerId="ADAL" clId="{00048955-06E8-4592-9AD7-CA6236594622}" dt="2026-06-26T13:56:22.858" v="11" actId="207"/>
          <ac:spMkLst>
            <pc:docMk/>
            <pc:sldMk cId="3678386547" sldId="3711"/>
            <ac:spMk id="6" creationId="{00000000-0000-0000-0000-000000000000}"/>
          </ac:spMkLst>
        </pc:spChg>
        <pc:spChg chg="mod">
          <ac:chgData name="Nicolas Garnier | Interact" userId="2691f8d6-a12e-4b5a-a6bb-da28d787893a" providerId="ADAL" clId="{00048955-06E8-4592-9AD7-CA6236594622}" dt="2026-06-26T13:56:27.639" v="12" actId="208"/>
          <ac:spMkLst>
            <pc:docMk/>
            <pc:sldMk cId="3678386547" sldId="3711"/>
            <ac:spMk id="8" creationId="{00000000-0000-0000-0000-000000000000}"/>
          </ac:spMkLst>
        </pc:spChg>
        <pc:spChg chg="mod">
          <ac:chgData name="Nicolas Garnier | Interact" userId="2691f8d6-a12e-4b5a-a6bb-da28d787893a" providerId="ADAL" clId="{00048955-06E8-4592-9AD7-CA6236594622}" dt="2026-06-26T13:55:45.955" v="7" actId="404"/>
          <ac:spMkLst>
            <pc:docMk/>
            <pc:sldMk cId="3678386547" sldId="3711"/>
            <ac:spMk id="13" creationId="{00000000-0000-0000-0000-000000000000}"/>
          </ac:spMkLst>
        </pc:spChg>
        <pc:spChg chg="mod">
          <ac:chgData name="Nicolas Garnier | Interact" userId="2691f8d6-a12e-4b5a-a6bb-da28d787893a" providerId="ADAL" clId="{00048955-06E8-4592-9AD7-CA6236594622}" dt="2026-06-26T13:55:49.722" v="8" actId="403"/>
          <ac:spMkLst>
            <pc:docMk/>
            <pc:sldMk cId="3678386547" sldId="3711"/>
            <ac:spMk id="31" creationId="{00000000-0000-0000-0000-000000000000}"/>
          </ac:spMkLst>
        </pc:spChg>
        <pc:spChg chg="mod">
          <ac:chgData name="Nicolas Garnier | Interact" userId="2691f8d6-a12e-4b5a-a6bb-da28d787893a" providerId="ADAL" clId="{00048955-06E8-4592-9AD7-CA6236594622}" dt="2026-06-26T13:56:00.814" v="10" actId="404"/>
          <ac:spMkLst>
            <pc:docMk/>
            <pc:sldMk cId="3678386547" sldId="3711"/>
            <ac:spMk id="45" creationId="{00000000-0000-0000-0000-000000000000}"/>
          </ac:spMkLst>
        </pc:spChg>
      </pc:sldChg>
      <pc:sldChg chg="add setBg">
        <pc:chgData name="Nicolas Garnier | Interact" userId="2691f8d6-a12e-4b5a-a6bb-da28d787893a" providerId="ADAL" clId="{00048955-06E8-4592-9AD7-CA6236594622}" dt="2026-06-26T13:59:28.316" v="14"/>
        <pc:sldMkLst>
          <pc:docMk/>
          <pc:sldMk cId="1553739018" sldId="3727"/>
        </pc:sldMkLst>
      </pc:sldChg>
      <pc:sldChg chg="add setBg">
        <pc:chgData name="Nicolas Garnier | Interact" userId="2691f8d6-a12e-4b5a-a6bb-da28d787893a" providerId="ADAL" clId="{00048955-06E8-4592-9AD7-CA6236594622}" dt="2026-06-26T13:59:28.316" v="14"/>
        <pc:sldMkLst>
          <pc:docMk/>
          <pc:sldMk cId="1720492813" sldId="3738"/>
        </pc:sldMkLst>
      </pc:sldChg>
      <pc:sldChg chg="add setBg">
        <pc:chgData name="Nicolas Garnier | Interact" userId="2691f8d6-a12e-4b5a-a6bb-da28d787893a" providerId="ADAL" clId="{00048955-06E8-4592-9AD7-CA6236594622}" dt="2026-06-26T13:59:28.316" v="14"/>
        <pc:sldMkLst>
          <pc:docMk/>
          <pc:sldMk cId="1744194564" sldId="3740"/>
        </pc:sldMkLst>
      </pc:sldChg>
      <pc:sldChg chg="add setBg">
        <pc:chgData name="Nicolas Garnier | Interact" userId="2691f8d6-a12e-4b5a-a6bb-da28d787893a" providerId="ADAL" clId="{00048955-06E8-4592-9AD7-CA6236594622}" dt="2026-06-26T13:59:28.316" v="14"/>
        <pc:sldMkLst>
          <pc:docMk/>
          <pc:sldMk cId="4224334147" sldId="3741"/>
        </pc:sldMkLst>
      </pc:sldChg>
      <pc:sldChg chg="add setBg">
        <pc:chgData name="Nicolas Garnier | Interact" userId="2691f8d6-a12e-4b5a-a6bb-da28d787893a" providerId="ADAL" clId="{00048955-06E8-4592-9AD7-CA6236594622}" dt="2026-06-26T13:59:28.316" v="14"/>
        <pc:sldMkLst>
          <pc:docMk/>
          <pc:sldMk cId="4074702108" sldId="3743"/>
        </pc:sldMkLst>
      </pc:sldChg>
      <pc:sldChg chg="add">
        <pc:chgData name="Nicolas Garnier | Interact" userId="2691f8d6-a12e-4b5a-a6bb-da28d787893a" providerId="ADAL" clId="{00048955-06E8-4592-9AD7-CA6236594622}" dt="2026-06-26T13:59:28.316" v="14"/>
        <pc:sldMkLst>
          <pc:docMk/>
          <pc:sldMk cId="2052502552" sldId="3752"/>
        </pc:sldMkLst>
      </pc:sldChg>
      <pc:sldChg chg="add setBg">
        <pc:chgData name="Nicolas Garnier | Interact" userId="2691f8d6-a12e-4b5a-a6bb-da28d787893a" providerId="ADAL" clId="{00048955-06E8-4592-9AD7-CA6236594622}" dt="2026-06-26T13:59:28.316" v="14"/>
        <pc:sldMkLst>
          <pc:docMk/>
          <pc:sldMk cId="852059903" sldId="3759"/>
        </pc:sldMkLst>
      </pc:sldChg>
      <pc:sldChg chg="delSp modSp add mod setBg">
        <pc:chgData name="Nicolas Garnier | Interact" userId="2691f8d6-a12e-4b5a-a6bb-da28d787893a" providerId="ADAL" clId="{00048955-06E8-4592-9AD7-CA6236594622}" dt="2026-06-26T14:02:18.693" v="33" actId="1076"/>
        <pc:sldMkLst>
          <pc:docMk/>
          <pc:sldMk cId="2551695725" sldId="3766"/>
        </pc:sldMkLst>
        <pc:spChg chg="mod">
          <ac:chgData name="Nicolas Garnier | Interact" userId="2691f8d6-a12e-4b5a-a6bb-da28d787893a" providerId="ADAL" clId="{00048955-06E8-4592-9AD7-CA6236594622}" dt="2026-06-26T14:01:19.416" v="22" actId="1076"/>
          <ac:spMkLst>
            <pc:docMk/>
            <pc:sldMk cId="2551695725" sldId="3766"/>
            <ac:spMk id="13" creationId="{00000000-0000-0000-0000-000000000000}"/>
          </ac:spMkLst>
        </pc:spChg>
        <pc:spChg chg="mod">
          <ac:chgData name="Nicolas Garnier | Interact" userId="2691f8d6-a12e-4b5a-a6bb-da28d787893a" providerId="ADAL" clId="{00048955-06E8-4592-9AD7-CA6236594622}" dt="2026-06-26T14:01:19.416" v="22" actId="1076"/>
          <ac:spMkLst>
            <pc:docMk/>
            <pc:sldMk cId="2551695725" sldId="3766"/>
            <ac:spMk id="14" creationId="{00000000-0000-0000-0000-000000000000}"/>
          </ac:spMkLst>
        </pc:spChg>
        <pc:spChg chg="mod">
          <ac:chgData name="Nicolas Garnier | Interact" userId="2691f8d6-a12e-4b5a-a6bb-da28d787893a" providerId="ADAL" clId="{00048955-06E8-4592-9AD7-CA6236594622}" dt="2026-06-26T14:01:19.416" v="22" actId="1076"/>
          <ac:spMkLst>
            <pc:docMk/>
            <pc:sldMk cId="2551695725" sldId="3766"/>
            <ac:spMk id="18" creationId="{00000000-0000-0000-0000-000000000000}"/>
          </ac:spMkLst>
        </pc:spChg>
        <pc:spChg chg="mod">
          <ac:chgData name="Nicolas Garnier | Interact" userId="2691f8d6-a12e-4b5a-a6bb-da28d787893a" providerId="ADAL" clId="{00048955-06E8-4592-9AD7-CA6236594622}" dt="2026-06-26T14:01:36.186" v="23" actId="1076"/>
          <ac:spMkLst>
            <pc:docMk/>
            <pc:sldMk cId="2551695725" sldId="3766"/>
            <ac:spMk id="19" creationId="{00000000-0000-0000-0000-000000000000}"/>
          </ac:spMkLst>
        </pc:spChg>
        <pc:spChg chg="mod">
          <ac:chgData name="Nicolas Garnier | Interact" userId="2691f8d6-a12e-4b5a-a6bb-da28d787893a" providerId="ADAL" clId="{00048955-06E8-4592-9AD7-CA6236594622}" dt="2026-06-26T14:01:45.789" v="25" actId="208"/>
          <ac:spMkLst>
            <pc:docMk/>
            <pc:sldMk cId="2551695725" sldId="3766"/>
            <ac:spMk id="23" creationId="{00000000-0000-0000-0000-000000000000}"/>
          </ac:spMkLst>
        </pc:spChg>
        <pc:spChg chg="mod">
          <ac:chgData name="Nicolas Garnier | Interact" userId="2691f8d6-a12e-4b5a-a6bb-da28d787893a" providerId="ADAL" clId="{00048955-06E8-4592-9AD7-CA6236594622}" dt="2026-06-26T14:01:49.161" v="26" actId="1076"/>
          <ac:spMkLst>
            <pc:docMk/>
            <pc:sldMk cId="2551695725" sldId="3766"/>
            <ac:spMk id="24" creationId="{00000000-0000-0000-0000-000000000000}"/>
          </ac:spMkLst>
        </pc:spChg>
        <pc:spChg chg="mod">
          <ac:chgData name="Nicolas Garnier | Interact" userId="2691f8d6-a12e-4b5a-a6bb-da28d787893a" providerId="ADAL" clId="{00048955-06E8-4592-9AD7-CA6236594622}" dt="2026-06-26T14:01:57.894" v="29" actId="208"/>
          <ac:spMkLst>
            <pc:docMk/>
            <pc:sldMk cId="2551695725" sldId="3766"/>
            <ac:spMk id="28" creationId="{00000000-0000-0000-0000-000000000000}"/>
          </ac:spMkLst>
        </pc:spChg>
        <pc:spChg chg="mod">
          <ac:chgData name="Nicolas Garnier | Interact" userId="2691f8d6-a12e-4b5a-a6bb-da28d787893a" providerId="ADAL" clId="{00048955-06E8-4592-9AD7-CA6236594622}" dt="2026-06-26T14:02:06.629" v="30" actId="1076"/>
          <ac:spMkLst>
            <pc:docMk/>
            <pc:sldMk cId="2551695725" sldId="3766"/>
            <ac:spMk id="29" creationId="{00000000-0000-0000-0000-000000000000}"/>
          </ac:spMkLst>
        </pc:spChg>
        <pc:spChg chg="mod">
          <ac:chgData name="Nicolas Garnier | Interact" userId="2691f8d6-a12e-4b5a-a6bb-da28d787893a" providerId="ADAL" clId="{00048955-06E8-4592-9AD7-CA6236594622}" dt="2026-06-26T14:02:13.713" v="32" actId="208"/>
          <ac:spMkLst>
            <pc:docMk/>
            <pc:sldMk cId="2551695725" sldId="3766"/>
            <ac:spMk id="33" creationId="{00000000-0000-0000-0000-000000000000}"/>
          </ac:spMkLst>
        </pc:spChg>
        <pc:spChg chg="mod">
          <ac:chgData name="Nicolas Garnier | Interact" userId="2691f8d6-a12e-4b5a-a6bb-da28d787893a" providerId="ADAL" clId="{00048955-06E8-4592-9AD7-CA6236594622}" dt="2026-06-26T14:02:18.693" v="33" actId="1076"/>
          <ac:spMkLst>
            <pc:docMk/>
            <pc:sldMk cId="2551695725" sldId="3766"/>
            <ac:spMk id="34" creationId="{00000000-0000-0000-0000-000000000000}"/>
          </ac:spMkLst>
        </pc:spChg>
        <pc:spChg chg="mod">
          <ac:chgData name="Nicolas Garnier | Interact" userId="2691f8d6-a12e-4b5a-a6bb-da28d787893a" providerId="ADAL" clId="{00048955-06E8-4592-9AD7-CA6236594622}" dt="2026-06-26T14:01:19.416" v="22" actId="1076"/>
          <ac:spMkLst>
            <pc:docMk/>
            <pc:sldMk cId="2551695725" sldId="3766"/>
            <ac:spMk id="38" creationId="{00000000-0000-0000-0000-000000000000}"/>
          </ac:spMkLst>
        </pc:spChg>
        <pc:spChg chg="mod">
          <ac:chgData name="Nicolas Garnier | Interact" userId="2691f8d6-a12e-4b5a-a6bb-da28d787893a" providerId="ADAL" clId="{00048955-06E8-4592-9AD7-CA6236594622}" dt="2026-06-26T14:01:19.416" v="22" actId="1076"/>
          <ac:spMkLst>
            <pc:docMk/>
            <pc:sldMk cId="2551695725" sldId="3766"/>
            <ac:spMk id="39" creationId="{00000000-0000-0000-0000-000000000000}"/>
          </ac:spMkLst>
        </pc:spChg>
      </pc:sldChg>
      <pc:sldChg chg="add">
        <pc:chgData name="Nicolas Garnier | Interact" userId="2691f8d6-a12e-4b5a-a6bb-da28d787893a" providerId="ADAL" clId="{00048955-06E8-4592-9AD7-CA6236594622}" dt="2026-06-26T13:59:28.316" v="14"/>
        <pc:sldMkLst>
          <pc:docMk/>
          <pc:sldMk cId="3298939773" sldId="3768"/>
        </pc:sldMkLst>
      </pc:sldChg>
      <pc:sldChg chg="add">
        <pc:chgData name="Nicolas Garnier | Interact" userId="2691f8d6-a12e-4b5a-a6bb-da28d787893a" providerId="ADAL" clId="{00048955-06E8-4592-9AD7-CA6236594622}" dt="2026-06-26T13:59:28.316" v="14"/>
        <pc:sldMkLst>
          <pc:docMk/>
          <pc:sldMk cId="2323647949" sldId="2134807019"/>
        </pc:sldMkLst>
      </pc:sldChg>
      <pc:sldChg chg="add setBg">
        <pc:chgData name="Nicolas Garnier | Interact" userId="2691f8d6-a12e-4b5a-a6bb-da28d787893a" providerId="ADAL" clId="{00048955-06E8-4592-9AD7-CA6236594622}" dt="2026-06-26T13:59:28.316" v="14"/>
        <pc:sldMkLst>
          <pc:docMk/>
          <pc:sldMk cId="1844521259" sldId="2134807025"/>
        </pc:sldMkLst>
      </pc:sldChg>
      <pc:sldChg chg="modSp mod">
        <pc:chgData name="Nicolas Garnier | Interact" userId="2691f8d6-a12e-4b5a-a6bb-da28d787893a" providerId="ADAL" clId="{00048955-06E8-4592-9AD7-CA6236594622}" dt="2026-06-26T13:50:57.834" v="2" actId="6549"/>
        <pc:sldMkLst>
          <pc:docMk/>
          <pc:sldMk cId="4002052530" sldId="2134807087"/>
        </pc:sldMkLst>
        <pc:spChg chg="mod">
          <ac:chgData name="Nicolas Garnier | Interact" userId="2691f8d6-a12e-4b5a-a6bb-da28d787893a" providerId="ADAL" clId="{00048955-06E8-4592-9AD7-CA6236594622}" dt="2026-06-26T13:50:57.834" v="2" actId="6549"/>
          <ac:spMkLst>
            <pc:docMk/>
            <pc:sldMk cId="4002052530" sldId="2134807087"/>
            <ac:spMk id="16" creationId="{8FA536F3-0B38-ED68-4BBB-60408F2D7F13}"/>
          </ac:spMkLst>
        </pc:spChg>
      </pc:sldChg>
      <pc:sldChg chg="add setBg">
        <pc:chgData name="Nicolas Garnier | Interact" userId="2691f8d6-a12e-4b5a-a6bb-da28d787893a" providerId="ADAL" clId="{00048955-06E8-4592-9AD7-CA6236594622}" dt="2026-06-26T13:50:44.929" v="0"/>
        <pc:sldMkLst>
          <pc:docMk/>
          <pc:sldMk cId="0" sldId="2134807088"/>
        </pc:sldMkLst>
      </pc:sldChg>
      <pc:sldChg chg="add setBg">
        <pc:chgData name="Nicolas Garnier | Interact" userId="2691f8d6-a12e-4b5a-a6bb-da28d787893a" providerId="ADAL" clId="{00048955-06E8-4592-9AD7-CA6236594622}" dt="2026-06-26T13:50:44.929" v="0"/>
        <pc:sldMkLst>
          <pc:docMk/>
          <pc:sldMk cId="0" sldId="2134807089"/>
        </pc:sldMkLst>
      </pc:sldChg>
      <pc:sldChg chg="add">
        <pc:chgData name="Nicolas Garnier | Interact" userId="2691f8d6-a12e-4b5a-a6bb-da28d787893a" providerId="ADAL" clId="{00048955-06E8-4592-9AD7-CA6236594622}" dt="2026-06-26T13:59:28.316" v="14"/>
        <pc:sldMkLst>
          <pc:docMk/>
          <pc:sldMk cId="326823561" sldId="2134807091"/>
        </pc:sldMkLst>
      </pc:sldChg>
      <pc:sldChg chg="add setBg">
        <pc:chgData name="Nicolas Garnier | Interact" userId="2691f8d6-a12e-4b5a-a6bb-da28d787893a" providerId="ADAL" clId="{00048955-06E8-4592-9AD7-CA6236594622}" dt="2026-06-26T13:59:28.316" v="14"/>
        <pc:sldMkLst>
          <pc:docMk/>
          <pc:sldMk cId="765467345" sldId="2134807093"/>
        </pc:sldMkLst>
      </pc:sldChg>
      <pc:sldChg chg="modSp mod">
        <pc:chgData name="Nicolas Garnier | Interact" userId="2691f8d6-a12e-4b5a-a6bb-da28d787893a" providerId="ADAL" clId="{00048955-06E8-4592-9AD7-CA6236594622}" dt="2026-06-26T13:56:54.780" v="13" actId="20577"/>
        <pc:sldMkLst>
          <pc:docMk/>
          <pc:sldMk cId="3604083238" sldId="2134807104"/>
        </pc:sldMkLst>
        <pc:spChg chg="mod">
          <ac:chgData name="Nicolas Garnier | Interact" userId="2691f8d6-a12e-4b5a-a6bb-da28d787893a" providerId="ADAL" clId="{00048955-06E8-4592-9AD7-CA6236594622}" dt="2026-06-26T13:56:54.780" v="13" actId="20577"/>
          <ac:spMkLst>
            <pc:docMk/>
            <pc:sldMk cId="3604083238" sldId="2134807104"/>
            <ac:spMk id="16" creationId="{6C77EC89-14AF-A088-B55A-310F8773F2B7}"/>
          </ac:spMkLst>
        </pc:spChg>
      </pc:sldChg>
      <pc:sldChg chg="add">
        <pc:chgData name="Nicolas Garnier | Interact" userId="2691f8d6-a12e-4b5a-a6bb-da28d787893a" providerId="ADAL" clId="{00048955-06E8-4592-9AD7-CA6236594622}" dt="2026-06-26T13:59:28.316" v="14"/>
        <pc:sldMkLst>
          <pc:docMk/>
          <pc:sldMk cId="0" sldId="2134807140"/>
        </pc:sldMkLst>
      </pc:sldChg>
      <pc:sldChg chg="add setBg">
        <pc:chgData name="Nicolas Garnier | Interact" userId="2691f8d6-a12e-4b5a-a6bb-da28d787893a" providerId="ADAL" clId="{00048955-06E8-4592-9AD7-CA6236594622}" dt="2026-06-26T13:59:28.316" v="14"/>
        <pc:sldMkLst>
          <pc:docMk/>
          <pc:sldMk cId="2928431158" sldId="2134807141"/>
        </pc:sldMkLst>
      </pc:sldChg>
      <pc:sldChg chg="add setBg">
        <pc:chgData name="Nicolas Garnier | Interact" userId="2691f8d6-a12e-4b5a-a6bb-da28d787893a" providerId="ADAL" clId="{00048955-06E8-4592-9AD7-CA6236594622}" dt="2026-06-26T13:59:28.316" v="14"/>
        <pc:sldMkLst>
          <pc:docMk/>
          <pc:sldMk cId="3232237561" sldId="2134807142"/>
        </pc:sldMkLst>
      </pc:sldChg>
      <pc:sldChg chg="add setBg">
        <pc:chgData name="Nicolas Garnier | Interact" userId="2691f8d6-a12e-4b5a-a6bb-da28d787893a" providerId="ADAL" clId="{00048955-06E8-4592-9AD7-CA6236594622}" dt="2026-06-26T13:59:28.316" v="14"/>
        <pc:sldMkLst>
          <pc:docMk/>
          <pc:sldMk cId="2922404984" sldId="2134807143"/>
        </pc:sldMkLst>
      </pc:sldChg>
      <pc:sldChg chg="add">
        <pc:chgData name="Nicolas Garnier | Interact" userId="2691f8d6-a12e-4b5a-a6bb-da28d787893a" providerId="ADAL" clId="{00048955-06E8-4592-9AD7-CA6236594622}" dt="2026-07-02T14:25:07.286" v="34"/>
        <pc:sldMkLst>
          <pc:docMk/>
          <pc:sldMk cId="1368183149" sldId="2134807144"/>
        </pc:sldMkLst>
      </pc:sldChg>
      <pc:sldChg chg="add">
        <pc:chgData name="Nicolas Garnier | Interact" userId="2691f8d6-a12e-4b5a-a6bb-da28d787893a" providerId="ADAL" clId="{00048955-06E8-4592-9AD7-CA6236594622}" dt="2026-07-02T14:25:07.286" v="34"/>
        <pc:sldMkLst>
          <pc:docMk/>
          <pc:sldMk cId="1855586434" sldId="2134807145"/>
        </pc:sldMkLst>
      </pc:sldChg>
      <pc:sldChg chg="add">
        <pc:chgData name="Nicolas Garnier | Interact" userId="2691f8d6-a12e-4b5a-a6bb-da28d787893a" providerId="ADAL" clId="{00048955-06E8-4592-9AD7-CA6236594622}" dt="2026-07-02T14:25:07.286" v="34"/>
        <pc:sldMkLst>
          <pc:docMk/>
          <pc:sldMk cId="4279282409" sldId="2134807146"/>
        </pc:sldMkLst>
      </pc:sldChg>
      <pc:sldChg chg="add">
        <pc:chgData name="Nicolas Garnier | Interact" userId="2691f8d6-a12e-4b5a-a6bb-da28d787893a" providerId="ADAL" clId="{00048955-06E8-4592-9AD7-CA6236594622}" dt="2026-07-02T14:25:07.286" v="34"/>
        <pc:sldMkLst>
          <pc:docMk/>
          <pc:sldMk cId="2155950895" sldId="2134807147"/>
        </pc:sldMkLst>
      </pc:sldChg>
      <pc:sldChg chg="add">
        <pc:chgData name="Nicolas Garnier | Interact" userId="2691f8d6-a12e-4b5a-a6bb-da28d787893a" providerId="ADAL" clId="{00048955-06E8-4592-9AD7-CA6236594622}" dt="2026-07-02T14:25:07.286" v="34"/>
        <pc:sldMkLst>
          <pc:docMk/>
          <pc:sldMk cId="316404863" sldId="2134807148"/>
        </pc:sldMkLst>
      </pc:sldChg>
      <pc:sldChg chg="add">
        <pc:chgData name="Nicolas Garnier | Interact" userId="2691f8d6-a12e-4b5a-a6bb-da28d787893a" providerId="ADAL" clId="{00048955-06E8-4592-9AD7-CA6236594622}" dt="2026-07-02T14:25:07.286" v="34"/>
        <pc:sldMkLst>
          <pc:docMk/>
          <pc:sldMk cId="1407254950" sldId="2134807149"/>
        </pc:sldMkLst>
      </pc:sldChg>
      <pc:sldChg chg="add setBg">
        <pc:chgData name="Nicolas Garnier | Interact" userId="2691f8d6-a12e-4b5a-a6bb-da28d787893a" providerId="ADAL" clId="{00048955-06E8-4592-9AD7-CA6236594622}" dt="2026-07-02T14:25:07.286" v="34"/>
        <pc:sldMkLst>
          <pc:docMk/>
          <pc:sldMk cId="2123932227" sldId="2134807150"/>
        </pc:sldMkLst>
      </pc:sldChg>
      <pc:sldChg chg="add">
        <pc:chgData name="Nicolas Garnier | Interact" userId="2691f8d6-a12e-4b5a-a6bb-da28d787893a" providerId="ADAL" clId="{00048955-06E8-4592-9AD7-CA6236594622}" dt="2026-07-02T14:25:07.286" v="34"/>
        <pc:sldMkLst>
          <pc:docMk/>
          <pc:sldMk cId="3375096641" sldId="2134807151"/>
        </pc:sldMkLst>
      </pc:sldChg>
    </pc:docChg>
  </pc:docChgLst>
  <pc:docChgLst>
    <pc:chgData name="Kelly Zielniewski | Interact" userId="S::kelly.zielniewski@interact.eu::4911159a-459c-4f98-a1ac-b98a9437bce3" providerId="AD" clId="Web-{5EE46327-99F9-C504-2B07-DA6967FE2EA7}"/>
    <pc:docChg chg="modSld">
      <pc:chgData name="Kelly Zielniewski | Interact" userId="S::kelly.zielniewski@interact.eu::4911159a-459c-4f98-a1ac-b98a9437bce3" providerId="AD" clId="Web-{5EE46327-99F9-C504-2B07-DA6967FE2EA7}" dt="2026-06-26T13:28:36.775" v="0" actId="20577"/>
      <pc:docMkLst>
        <pc:docMk/>
      </pc:docMkLst>
      <pc:sldChg chg="modSp">
        <pc:chgData name="Kelly Zielniewski | Interact" userId="S::kelly.zielniewski@interact.eu::4911159a-459c-4f98-a1ac-b98a9437bce3" providerId="AD" clId="Web-{5EE46327-99F9-C504-2B07-DA6967FE2EA7}" dt="2026-06-26T13:28:36.775" v="0" actId="20577"/>
        <pc:sldMkLst>
          <pc:docMk/>
          <pc:sldMk cId="3990997481" sldId="394"/>
        </pc:sldMkLst>
        <pc:spChg chg="mod">
          <ac:chgData name="Kelly Zielniewski | Interact" userId="S::kelly.zielniewski@interact.eu::4911159a-459c-4f98-a1ac-b98a9437bce3" providerId="AD" clId="Web-{5EE46327-99F9-C504-2B07-DA6967FE2EA7}" dt="2026-06-26T13:28:36.775" v="0" actId="20577"/>
          <ac:spMkLst>
            <pc:docMk/>
            <pc:sldMk cId="3990997481" sldId="394"/>
            <ac:spMk id="16" creationId="{0DEA090C-4955-237A-9831-1A387AB4032E}"/>
          </ac:spMkLst>
        </pc:spChg>
      </pc:sldChg>
    </pc:docChg>
  </pc:docChgLst>
  <pc:docChgLst>
    <pc:chgData clId="Web-{5BC53517-CBA1-C7C1-7C90-DEC2EA0EE005}"/>
    <pc:docChg chg="delSld">
      <pc:chgData name="" userId="" providerId="" clId="Web-{5BC53517-CBA1-C7C1-7C90-DEC2EA0EE005}" dt="2026-07-02T11:39:46.572" v="0"/>
      <pc:docMkLst>
        <pc:docMk/>
      </pc:docMkLst>
      <pc:sldChg chg="del">
        <pc:chgData name="" userId="" providerId="" clId="Web-{5BC53517-CBA1-C7C1-7C90-DEC2EA0EE005}" dt="2026-07-02T11:39:46.572" v="0"/>
        <pc:sldMkLst>
          <pc:docMk/>
          <pc:sldMk cId="259486642" sldId="421"/>
        </pc:sldMkLst>
      </pc:sldChg>
    </pc:docChg>
  </pc:docChgLst>
  <pc:docChgLst>
    <pc:chgData name="Kelly Zielniewski | Interact" userId="S::kelly.zielniewski@interact.eu::4911159a-459c-4f98-a1ac-b98a9437bce3" providerId="AD" clId="Web-{5591973C-6517-9913-9898-9878600DC32D}"/>
    <pc:docChg chg="addSld delSld modSld sldOrd">
      <pc:chgData name="Kelly Zielniewski | Interact" userId="S::kelly.zielniewski@interact.eu::4911159a-459c-4f98-a1ac-b98a9437bce3" providerId="AD" clId="Web-{5591973C-6517-9913-9898-9878600DC32D}" dt="2026-06-26T09:24:09.123" v="386"/>
      <pc:docMkLst>
        <pc:docMk/>
      </pc:docMkLst>
      <pc:sldChg chg="modSp">
        <pc:chgData name="Kelly Zielniewski | Interact" userId="S::kelly.zielniewski@interact.eu::4911159a-459c-4f98-a1ac-b98a9437bce3" providerId="AD" clId="Web-{5591973C-6517-9913-9898-9878600DC32D}" dt="2026-06-26T09:01:04.231" v="228" actId="20577"/>
        <pc:sldMkLst>
          <pc:docMk/>
          <pc:sldMk cId="0" sldId="259"/>
        </pc:sldMkLst>
        <pc:spChg chg="mod">
          <ac:chgData name="Kelly Zielniewski | Interact" userId="S::kelly.zielniewski@interact.eu::4911159a-459c-4f98-a1ac-b98a9437bce3" providerId="AD" clId="Web-{5591973C-6517-9913-9898-9878600DC32D}" dt="2026-06-26T09:01:04.231" v="228" actId="20577"/>
          <ac:spMkLst>
            <pc:docMk/>
            <pc:sldMk cId="0" sldId="259"/>
            <ac:spMk id="3" creationId="{00000000-0000-0000-0000-000000000000}"/>
          </ac:spMkLst>
        </pc:spChg>
      </pc:sldChg>
      <pc:sldChg chg="modSp">
        <pc:chgData name="Kelly Zielniewski | Interact" userId="S::kelly.zielniewski@interact.eu::4911159a-459c-4f98-a1ac-b98a9437bce3" providerId="AD" clId="Web-{5591973C-6517-9913-9898-9878600DC32D}" dt="2026-06-26T08:54:19.857" v="29" actId="1076"/>
        <pc:sldMkLst>
          <pc:docMk/>
          <pc:sldMk cId="761153233" sldId="428"/>
        </pc:sldMkLst>
        <pc:spChg chg="mod">
          <ac:chgData name="Kelly Zielniewski | Interact" userId="S::kelly.zielniewski@interact.eu::4911159a-459c-4f98-a1ac-b98a9437bce3" providerId="AD" clId="Web-{5591973C-6517-9913-9898-9878600DC32D}" dt="2026-06-26T08:54:04.434" v="27" actId="14100"/>
          <ac:spMkLst>
            <pc:docMk/>
            <pc:sldMk cId="761153233" sldId="428"/>
            <ac:spMk id="8" creationId="{00854783-1367-F552-D40D-E918DB3E9AA0}"/>
          </ac:spMkLst>
        </pc:spChg>
        <pc:spChg chg="mod">
          <ac:chgData name="Kelly Zielniewski | Interact" userId="S::kelly.zielniewski@interact.eu::4911159a-459c-4f98-a1ac-b98a9437bce3" providerId="AD" clId="Web-{5591973C-6517-9913-9898-9878600DC32D}" dt="2026-06-26T08:53:01.589" v="16" actId="20577"/>
          <ac:spMkLst>
            <pc:docMk/>
            <pc:sldMk cId="761153233" sldId="428"/>
            <ac:spMk id="10" creationId="{DB675C17-A856-60B6-7399-E3DECF8A9350}"/>
          </ac:spMkLst>
        </pc:spChg>
        <pc:spChg chg="mod">
          <ac:chgData name="Kelly Zielniewski | Interact" userId="S::kelly.zielniewski@interact.eu::4911159a-459c-4f98-a1ac-b98a9437bce3" providerId="AD" clId="Web-{5591973C-6517-9913-9898-9878600DC32D}" dt="2026-06-26T08:54:08.825" v="28" actId="1076"/>
          <ac:spMkLst>
            <pc:docMk/>
            <pc:sldMk cId="761153233" sldId="428"/>
            <ac:spMk id="11" creationId="{6160C28E-F744-280D-2BA4-E59F2A91C8A2}"/>
          </ac:spMkLst>
        </pc:spChg>
        <pc:spChg chg="mod">
          <ac:chgData name="Kelly Zielniewski | Interact" userId="S::kelly.zielniewski@interact.eu::4911159a-459c-4f98-a1ac-b98a9437bce3" providerId="AD" clId="Web-{5591973C-6517-9913-9898-9878600DC32D}" dt="2026-06-26T08:54:19.857" v="29" actId="1076"/>
          <ac:spMkLst>
            <pc:docMk/>
            <pc:sldMk cId="761153233" sldId="428"/>
            <ac:spMk id="12" creationId="{43E9F7FE-C396-9F9B-3DB3-D09B38BE939E}"/>
          </ac:spMkLst>
        </pc:spChg>
      </pc:sldChg>
      <pc:sldChg chg="modSp">
        <pc:chgData name="Kelly Zielniewski | Interact" userId="S::kelly.zielniewski@interact.eu::4911159a-459c-4f98-a1ac-b98a9437bce3" providerId="AD" clId="Web-{5591973C-6517-9913-9898-9878600DC32D}" dt="2026-06-26T08:55:31.109" v="49" actId="1076"/>
        <pc:sldMkLst>
          <pc:docMk/>
          <pc:sldMk cId="1656239442" sldId="1425"/>
        </pc:sldMkLst>
        <pc:spChg chg="mod">
          <ac:chgData name="Kelly Zielniewski | Interact" userId="S::kelly.zielniewski@interact.eu::4911159a-459c-4f98-a1ac-b98a9437bce3" providerId="AD" clId="Web-{5591973C-6517-9913-9898-9878600DC32D}" dt="2026-06-26T08:55:31.109" v="49" actId="1076"/>
          <ac:spMkLst>
            <pc:docMk/>
            <pc:sldMk cId="1656239442" sldId="1425"/>
            <ac:spMk id="2" creationId="{61522CF4-F505-F06C-5FB7-0671E91BA1AB}"/>
          </ac:spMkLst>
        </pc:spChg>
        <pc:spChg chg="mod">
          <ac:chgData name="Kelly Zielniewski | Interact" userId="S::kelly.zielniewski@interact.eu::4911159a-459c-4f98-a1ac-b98a9437bce3" providerId="AD" clId="Web-{5591973C-6517-9913-9898-9878600DC32D}" dt="2026-06-26T08:55:27.390" v="48" actId="20577"/>
          <ac:spMkLst>
            <pc:docMk/>
            <pc:sldMk cId="1656239442" sldId="1425"/>
            <ac:spMk id="14" creationId="{925155AB-001C-A94A-6A97-2C137D3662AC}"/>
          </ac:spMkLst>
        </pc:spChg>
      </pc:sldChg>
      <pc:sldChg chg="modSp">
        <pc:chgData name="Kelly Zielniewski | Interact" userId="S::kelly.zielniewski@interact.eu::4911159a-459c-4f98-a1ac-b98a9437bce3" providerId="AD" clId="Web-{5591973C-6517-9913-9898-9878600DC32D}" dt="2026-06-26T08:51:15.897" v="12" actId="1076"/>
        <pc:sldMkLst>
          <pc:docMk/>
          <pc:sldMk cId="28274275" sldId="2134807053"/>
        </pc:sldMkLst>
        <pc:picChg chg="mod">
          <ac:chgData name="Kelly Zielniewski | Interact" userId="S::kelly.zielniewski@interact.eu::4911159a-459c-4f98-a1ac-b98a9437bce3" providerId="AD" clId="Web-{5591973C-6517-9913-9898-9878600DC32D}" dt="2026-06-26T08:51:15.897" v="12" actId="1076"/>
          <ac:picMkLst>
            <pc:docMk/>
            <pc:sldMk cId="28274275" sldId="2134807053"/>
            <ac:picMk id="3" creationId="{FDF73605-D087-03FC-3BB5-0D6191E8EB7A}"/>
          </ac:picMkLst>
        </pc:picChg>
      </pc:sldChg>
      <pc:sldChg chg="modSp">
        <pc:chgData name="Kelly Zielniewski | Interact" userId="S::kelly.zielniewski@interact.eu::4911159a-459c-4f98-a1ac-b98a9437bce3" providerId="AD" clId="Web-{5591973C-6517-9913-9898-9878600DC32D}" dt="2026-06-26T08:57:02.456" v="117" actId="1076"/>
        <pc:sldMkLst>
          <pc:docMk/>
          <pc:sldMk cId="4291073385" sldId="2134807095"/>
        </pc:sldMkLst>
        <pc:spChg chg="mod">
          <ac:chgData name="Kelly Zielniewski | Interact" userId="S::kelly.zielniewski@interact.eu::4911159a-459c-4f98-a1ac-b98a9437bce3" providerId="AD" clId="Web-{5591973C-6517-9913-9898-9878600DC32D}" dt="2026-06-26T08:57:02.456" v="117" actId="1076"/>
          <ac:spMkLst>
            <pc:docMk/>
            <pc:sldMk cId="4291073385" sldId="2134807095"/>
            <ac:spMk id="2" creationId="{D947352C-3584-696C-5675-2C7F4768B92C}"/>
          </ac:spMkLst>
        </pc:spChg>
        <pc:spChg chg="mod">
          <ac:chgData name="Kelly Zielniewski | Interact" userId="S::kelly.zielniewski@interact.eu::4911159a-459c-4f98-a1ac-b98a9437bce3" providerId="AD" clId="Web-{5591973C-6517-9913-9898-9878600DC32D}" dt="2026-06-26T08:56:59.222" v="116" actId="20577"/>
          <ac:spMkLst>
            <pc:docMk/>
            <pc:sldMk cId="4291073385" sldId="2134807095"/>
            <ac:spMk id="14" creationId="{1D896E4E-0FBF-9974-3EE3-464F5D80D923}"/>
          </ac:spMkLst>
        </pc:spChg>
      </pc:sldChg>
      <pc:sldChg chg="modSp">
        <pc:chgData name="Kelly Zielniewski | Interact" userId="S::kelly.zielniewski@interact.eu::4911159a-459c-4f98-a1ac-b98a9437bce3" providerId="AD" clId="Web-{5591973C-6517-9913-9898-9878600DC32D}" dt="2026-06-26T08:58:04.865" v="211" actId="1076"/>
        <pc:sldMkLst>
          <pc:docMk/>
          <pc:sldMk cId="2382246669" sldId="2134807096"/>
        </pc:sldMkLst>
        <pc:spChg chg="mod">
          <ac:chgData name="Kelly Zielniewski | Interact" userId="S::kelly.zielniewski@interact.eu::4911159a-459c-4f98-a1ac-b98a9437bce3" providerId="AD" clId="Web-{5591973C-6517-9913-9898-9878600DC32D}" dt="2026-06-26T08:58:04.865" v="211" actId="1076"/>
          <ac:spMkLst>
            <pc:docMk/>
            <pc:sldMk cId="2382246669" sldId="2134807096"/>
            <ac:spMk id="2" creationId="{30F7D238-BC1B-1E59-1CB0-0B55B477A50F}"/>
          </ac:spMkLst>
        </pc:spChg>
        <pc:spChg chg="mod">
          <ac:chgData name="Kelly Zielniewski | Interact" userId="S::kelly.zielniewski@interact.eu::4911159a-459c-4f98-a1ac-b98a9437bce3" providerId="AD" clId="Web-{5591973C-6517-9913-9898-9878600DC32D}" dt="2026-06-26T08:58:00.302" v="210" actId="20577"/>
          <ac:spMkLst>
            <pc:docMk/>
            <pc:sldMk cId="2382246669" sldId="2134807096"/>
            <ac:spMk id="14" creationId="{B343414B-81CA-6327-9208-6444EFE17C08}"/>
          </ac:spMkLst>
        </pc:spChg>
      </pc:sldChg>
      <pc:sldChg chg="modSp">
        <pc:chgData name="Kelly Zielniewski | Interact" userId="S::kelly.zielniewski@interact.eu::4911159a-459c-4f98-a1ac-b98a9437bce3" providerId="AD" clId="Web-{5591973C-6517-9913-9898-9878600DC32D}" dt="2026-06-26T09:24:09.123" v="386"/>
        <pc:sldMkLst>
          <pc:docMk/>
          <pc:sldMk cId="1109887970" sldId="2134807099"/>
        </pc:sldMkLst>
        <pc:graphicFrameChg chg="modGraphic">
          <ac:chgData name="Kelly Zielniewski | Interact" userId="S::kelly.zielniewski@interact.eu::4911159a-459c-4f98-a1ac-b98a9437bce3" providerId="AD" clId="Web-{5591973C-6517-9913-9898-9878600DC32D}" dt="2026-06-26T09:24:09.123" v="386"/>
          <ac:graphicFrameMkLst>
            <pc:docMk/>
            <pc:sldMk cId="1109887970" sldId="2134807099"/>
            <ac:graphicFrameMk id="4" creationId="{EB117AAD-17B6-85D2-4C46-D0EC6FAA2705}"/>
          </ac:graphicFrameMkLst>
        </pc:graphicFrameChg>
      </pc:sldChg>
      <pc:sldChg chg="modSp">
        <pc:chgData name="Kelly Zielniewski | Interact" userId="S::kelly.zielniewski@interact.eu::4911159a-459c-4f98-a1ac-b98a9437bce3" providerId="AD" clId="Web-{5591973C-6517-9913-9898-9878600DC32D}" dt="2026-06-26T08:59:27.712" v="212" actId="1076"/>
        <pc:sldMkLst>
          <pc:docMk/>
          <pc:sldMk cId="2624005390" sldId="2134807100"/>
        </pc:sldMkLst>
        <pc:picChg chg="mod">
          <ac:chgData name="Kelly Zielniewski | Interact" userId="S::kelly.zielniewski@interact.eu::4911159a-459c-4f98-a1ac-b98a9437bce3" providerId="AD" clId="Web-{5591973C-6517-9913-9898-9878600DC32D}" dt="2026-06-26T08:59:27.712" v="212" actId="1076"/>
          <ac:picMkLst>
            <pc:docMk/>
            <pc:sldMk cId="2624005390" sldId="2134807100"/>
            <ac:picMk id="3" creationId="{040C5106-D414-3604-876A-CACE5D795194}"/>
          </ac:picMkLst>
        </pc:picChg>
      </pc:sldChg>
      <pc:sldChg chg="modSp">
        <pc:chgData name="Kelly Zielniewski | Interact" userId="S::kelly.zielniewski@interact.eu::4911159a-459c-4f98-a1ac-b98a9437bce3" providerId="AD" clId="Web-{5591973C-6517-9913-9898-9878600DC32D}" dt="2026-06-26T09:00:00.432" v="225" actId="20577"/>
        <pc:sldMkLst>
          <pc:docMk/>
          <pc:sldMk cId="1641030969" sldId="2134807101"/>
        </pc:sldMkLst>
        <pc:spChg chg="mod">
          <ac:chgData name="Kelly Zielniewski | Interact" userId="S::kelly.zielniewski@interact.eu::4911159a-459c-4f98-a1ac-b98a9437bce3" providerId="AD" clId="Web-{5591973C-6517-9913-9898-9878600DC32D}" dt="2026-06-26T09:00:00.432" v="225" actId="20577"/>
          <ac:spMkLst>
            <pc:docMk/>
            <pc:sldMk cId="1641030969" sldId="2134807101"/>
            <ac:spMk id="6" creationId="{DD558023-A550-2087-E6FB-91DBD067E168}"/>
          </ac:spMkLst>
        </pc:spChg>
        <pc:picChg chg="mod">
          <ac:chgData name="Kelly Zielniewski | Interact" userId="S::kelly.zielniewski@interact.eu::4911159a-459c-4f98-a1ac-b98a9437bce3" providerId="AD" clId="Web-{5591973C-6517-9913-9898-9878600DC32D}" dt="2026-06-26T08:59:36.024" v="213" actId="1076"/>
          <ac:picMkLst>
            <pc:docMk/>
            <pc:sldMk cId="1641030969" sldId="2134807101"/>
            <ac:picMk id="3" creationId="{CF71D9DC-03D9-C00F-9487-4BCE0B2B83B6}"/>
          </ac:picMkLst>
        </pc:picChg>
      </pc:sldChg>
      <pc:sldChg chg="modSp">
        <pc:chgData name="Kelly Zielniewski | Interact" userId="S::kelly.zielniewski@interact.eu::4911159a-459c-4f98-a1ac-b98a9437bce3" providerId="AD" clId="Web-{5591973C-6517-9913-9898-9878600DC32D}" dt="2026-06-26T09:02:45.094" v="252" actId="20577"/>
        <pc:sldMkLst>
          <pc:docMk/>
          <pc:sldMk cId="3164076385" sldId="2134807105"/>
        </pc:sldMkLst>
        <pc:spChg chg="mod">
          <ac:chgData name="Kelly Zielniewski | Interact" userId="S::kelly.zielniewski@interact.eu::4911159a-459c-4f98-a1ac-b98a9437bce3" providerId="AD" clId="Web-{5591973C-6517-9913-9898-9878600DC32D}" dt="2026-06-26T09:02:45.094" v="252" actId="20577"/>
          <ac:spMkLst>
            <pc:docMk/>
            <pc:sldMk cId="3164076385" sldId="2134807105"/>
            <ac:spMk id="6" creationId="{37A9C958-F126-9839-0FD9-2D4A1DBBDF05}"/>
          </ac:spMkLst>
        </pc:spChg>
      </pc:sldChg>
      <pc:sldChg chg="modSp">
        <pc:chgData name="Kelly Zielniewski | Interact" userId="S::kelly.zielniewski@interact.eu::4911159a-459c-4f98-a1ac-b98a9437bce3" providerId="AD" clId="Web-{5591973C-6517-9913-9898-9878600DC32D}" dt="2026-06-26T09:03:20.407" v="256" actId="1076"/>
        <pc:sldMkLst>
          <pc:docMk/>
          <pc:sldMk cId="2311323835" sldId="2134807106"/>
        </pc:sldMkLst>
        <pc:picChg chg="mod">
          <ac:chgData name="Kelly Zielniewski | Interact" userId="S::kelly.zielniewski@interact.eu::4911159a-459c-4f98-a1ac-b98a9437bce3" providerId="AD" clId="Web-{5591973C-6517-9913-9898-9878600DC32D}" dt="2026-06-26T09:03:20.407" v="256" actId="1076"/>
          <ac:picMkLst>
            <pc:docMk/>
            <pc:sldMk cId="2311323835" sldId="2134807106"/>
            <ac:picMk id="3" creationId="{283529CD-0628-0FBE-A16B-F29DCC5D5484}"/>
          </ac:picMkLst>
        </pc:picChg>
      </pc:sldChg>
      <pc:sldChg chg="modSp">
        <pc:chgData name="Kelly Zielniewski | Interact" userId="S::kelly.zielniewski@interact.eu::4911159a-459c-4f98-a1ac-b98a9437bce3" providerId="AD" clId="Web-{5591973C-6517-9913-9898-9878600DC32D}" dt="2026-06-26T08:49:59.582" v="0" actId="20577"/>
        <pc:sldMkLst>
          <pc:docMk/>
          <pc:sldMk cId="1489611922" sldId="2134807113"/>
        </pc:sldMkLst>
        <pc:spChg chg="mod">
          <ac:chgData name="Kelly Zielniewski | Interact" userId="S::kelly.zielniewski@interact.eu::4911159a-459c-4f98-a1ac-b98a9437bce3" providerId="AD" clId="Web-{5591973C-6517-9913-9898-9878600DC32D}" dt="2026-06-26T08:49:59.582" v="0" actId="20577"/>
          <ac:spMkLst>
            <pc:docMk/>
            <pc:sldMk cId="1489611922" sldId="2134807113"/>
            <ac:spMk id="2" creationId="{BB227BBB-ACF5-957F-4ED7-141A7BA49B97}"/>
          </ac:spMkLst>
        </pc:spChg>
      </pc:sldChg>
      <pc:sldChg chg="modSp modNotes">
        <pc:chgData name="Kelly Zielniewski | Interact" userId="S::kelly.zielniewski@interact.eu::4911159a-459c-4f98-a1ac-b98a9437bce3" providerId="AD" clId="Web-{5591973C-6517-9913-9898-9878600DC32D}" dt="2026-06-26T09:13:43.460" v="372"/>
        <pc:sldMkLst>
          <pc:docMk/>
          <pc:sldMk cId="4026009980" sldId="2134807130"/>
        </pc:sldMkLst>
        <pc:spChg chg="mod">
          <ac:chgData name="Kelly Zielniewski | Interact" userId="S::kelly.zielniewski@interact.eu::4911159a-459c-4f98-a1ac-b98a9437bce3" providerId="AD" clId="Web-{5591973C-6517-9913-9898-9878600DC32D}" dt="2026-06-26T09:13:04.271" v="358"/>
          <ac:spMkLst>
            <pc:docMk/>
            <pc:sldMk cId="4026009980" sldId="2134807130"/>
            <ac:spMk id="9" creationId="{DF6768BF-5FE7-EDEA-890A-F5AAB3EA4162}"/>
          </ac:spMkLst>
        </pc:spChg>
        <pc:spChg chg="mod">
          <ac:chgData name="Kelly Zielniewski | Interact" userId="S::kelly.zielniewski@interact.eu::4911159a-459c-4f98-a1ac-b98a9437bce3" providerId="AD" clId="Web-{5591973C-6517-9913-9898-9878600DC32D}" dt="2026-06-26T09:13:32.585" v="370"/>
          <ac:spMkLst>
            <pc:docMk/>
            <pc:sldMk cId="4026009980" sldId="2134807130"/>
            <ac:spMk id="14" creationId="{6B0DFB8C-1BE6-C1B0-178A-44506710A781}"/>
          </ac:spMkLst>
        </pc:spChg>
        <pc:spChg chg="mod">
          <ac:chgData name="Kelly Zielniewski | Interact" userId="S::kelly.zielniewski@interact.eu::4911159a-459c-4f98-a1ac-b98a9437bce3" providerId="AD" clId="Web-{5591973C-6517-9913-9898-9878600DC32D}" dt="2026-06-26T09:13:23.053" v="369" actId="20577"/>
          <ac:spMkLst>
            <pc:docMk/>
            <pc:sldMk cId="4026009980" sldId="2134807130"/>
            <ac:spMk id="19" creationId="{B672F822-2070-2D67-5EBC-04299508FE40}"/>
          </ac:spMkLst>
        </pc:spChg>
        <pc:picChg chg="mod">
          <ac:chgData name="Kelly Zielniewski | Interact" userId="S::kelly.zielniewski@interact.eu::4911159a-459c-4f98-a1ac-b98a9437bce3" providerId="AD" clId="Web-{5591973C-6517-9913-9898-9878600DC32D}" dt="2026-06-26T09:12:50.661" v="357" actId="1076"/>
          <ac:picMkLst>
            <pc:docMk/>
            <pc:sldMk cId="4026009980" sldId="2134807130"/>
            <ac:picMk id="12" creationId="{43EBFC34-5991-1B30-5BC6-87EE628993D6}"/>
          </ac:picMkLst>
        </pc:picChg>
      </pc:sldChg>
      <pc:sldChg chg="modSp">
        <pc:chgData name="Kelly Zielniewski | Interact" userId="S::kelly.zielniewski@interact.eu::4911159a-459c-4f98-a1ac-b98a9437bce3" providerId="AD" clId="Web-{5591973C-6517-9913-9898-9878600DC32D}" dt="2026-06-26T09:12:19.582" v="356" actId="20577"/>
        <pc:sldMkLst>
          <pc:docMk/>
          <pc:sldMk cId="2157744381" sldId="2134807133"/>
        </pc:sldMkLst>
        <pc:spChg chg="mod">
          <ac:chgData name="Kelly Zielniewski | Interact" userId="S::kelly.zielniewski@interact.eu::4911159a-459c-4f98-a1ac-b98a9437bce3" providerId="AD" clId="Web-{5591973C-6517-9913-9898-9878600DC32D}" dt="2026-06-26T09:11:41.299" v="346"/>
          <ac:spMkLst>
            <pc:docMk/>
            <pc:sldMk cId="2157744381" sldId="2134807133"/>
            <ac:spMk id="9" creationId="{47AADEF6-52FC-61C4-FA5E-473421D9F3D7}"/>
          </ac:spMkLst>
        </pc:spChg>
        <pc:spChg chg="mod">
          <ac:chgData name="Kelly Zielniewski | Interact" userId="S::kelly.zielniewski@interact.eu::4911159a-459c-4f98-a1ac-b98a9437bce3" providerId="AD" clId="Web-{5591973C-6517-9913-9898-9878600DC32D}" dt="2026-06-26T09:12:19.582" v="356" actId="20577"/>
          <ac:spMkLst>
            <pc:docMk/>
            <pc:sldMk cId="2157744381" sldId="2134807133"/>
            <ac:spMk id="13" creationId="{48F3289C-4C51-8D8C-A13A-B7C85D444CDD}"/>
          </ac:spMkLst>
        </pc:spChg>
        <pc:spChg chg="mod">
          <ac:chgData name="Kelly Zielniewski | Interact" userId="S::kelly.zielniewski@interact.eu::4911159a-459c-4f98-a1ac-b98a9437bce3" providerId="AD" clId="Web-{5591973C-6517-9913-9898-9878600DC32D}" dt="2026-06-26T09:12:05.066" v="350"/>
          <ac:spMkLst>
            <pc:docMk/>
            <pc:sldMk cId="2157744381" sldId="2134807133"/>
            <ac:spMk id="14" creationId="{03FD19FF-1457-CE2E-2E64-71528092F32B}"/>
          </ac:spMkLst>
        </pc:spChg>
        <pc:spChg chg="mod">
          <ac:chgData name="Kelly Zielniewski | Interact" userId="S::kelly.zielniewski@interact.eu::4911159a-459c-4f98-a1ac-b98a9437bce3" providerId="AD" clId="Web-{5591973C-6517-9913-9898-9878600DC32D}" dt="2026-06-26T09:11:53.925" v="348" actId="1076"/>
          <ac:spMkLst>
            <pc:docMk/>
            <pc:sldMk cId="2157744381" sldId="2134807133"/>
            <ac:spMk id="15" creationId="{649BB416-A732-83F3-D2BA-863AF4BDD7DC}"/>
          </ac:spMkLst>
        </pc:spChg>
        <pc:spChg chg="mod">
          <ac:chgData name="Kelly Zielniewski | Interact" userId="S::kelly.zielniewski@interact.eu::4911159a-459c-4f98-a1ac-b98a9437bce3" providerId="AD" clId="Web-{5591973C-6517-9913-9898-9878600DC32D}" dt="2026-06-26T09:11:59.738" v="349"/>
          <ac:spMkLst>
            <pc:docMk/>
            <pc:sldMk cId="2157744381" sldId="2134807133"/>
            <ac:spMk id="19" creationId="{99D569E0-882D-B893-F9B9-7FDB739BE05F}"/>
          </ac:spMkLst>
        </pc:spChg>
        <pc:picChg chg="mod">
          <ac:chgData name="Kelly Zielniewski | Interact" userId="S::kelly.zielniewski@interact.eu::4911159a-459c-4f98-a1ac-b98a9437bce3" providerId="AD" clId="Web-{5591973C-6517-9913-9898-9878600DC32D}" dt="2026-06-26T09:10:56.392" v="340" actId="1076"/>
          <ac:picMkLst>
            <pc:docMk/>
            <pc:sldMk cId="2157744381" sldId="2134807133"/>
            <ac:picMk id="20" creationId="{10D1FA33-3D3A-3B09-940E-07613413B410}"/>
          </ac:picMkLst>
        </pc:picChg>
        <pc:picChg chg="mod">
          <ac:chgData name="Kelly Zielniewski | Interact" userId="S::kelly.zielniewski@interact.eu::4911159a-459c-4f98-a1ac-b98a9437bce3" providerId="AD" clId="Web-{5591973C-6517-9913-9898-9878600DC32D}" dt="2026-06-26T09:11:14.689" v="344" actId="1076"/>
          <ac:picMkLst>
            <pc:docMk/>
            <pc:sldMk cId="2157744381" sldId="2134807133"/>
            <ac:picMk id="21" creationId="{E0F10FA8-F21C-B68B-882C-503FC3C526EF}"/>
          </ac:picMkLst>
        </pc:picChg>
        <pc:picChg chg="mod">
          <ac:chgData name="Kelly Zielniewski | Interact" userId="S::kelly.zielniewski@interact.eu::4911159a-459c-4f98-a1ac-b98a9437bce3" providerId="AD" clId="Web-{5591973C-6517-9913-9898-9878600DC32D}" dt="2026-06-26T09:11:22.830" v="345" actId="1076"/>
          <ac:picMkLst>
            <pc:docMk/>
            <pc:sldMk cId="2157744381" sldId="2134807133"/>
            <ac:picMk id="22" creationId="{1824D1F5-80E1-4D4D-2ACB-23D597CD16F9}"/>
          </ac:picMkLst>
        </pc:picChg>
      </pc:sldChg>
      <pc:sldChg chg="modSp">
        <pc:chgData name="Kelly Zielniewski | Interact" userId="S::kelly.zielniewski@interact.eu::4911159a-459c-4f98-a1ac-b98a9437bce3" providerId="AD" clId="Web-{5591973C-6517-9913-9898-9878600DC32D}" dt="2026-06-26T09:14:54.072" v="379" actId="20577"/>
        <pc:sldMkLst>
          <pc:docMk/>
          <pc:sldMk cId="1287350473" sldId="2134807134"/>
        </pc:sldMkLst>
        <pc:spChg chg="mod">
          <ac:chgData name="Kelly Zielniewski | Interact" userId="S::kelly.zielniewski@interact.eu::4911159a-459c-4f98-a1ac-b98a9437bce3" providerId="AD" clId="Web-{5591973C-6517-9913-9898-9878600DC32D}" dt="2026-06-26T09:13:53.335" v="373"/>
          <ac:spMkLst>
            <pc:docMk/>
            <pc:sldMk cId="1287350473" sldId="2134807134"/>
            <ac:spMk id="9" creationId="{9E07359E-62FF-D95C-A274-A2E9212EFCAD}"/>
          </ac:spMkLst>
        </pc:spChg>
        <pc:spChg chg="mod">
          <ac:chgData name="Kelly Zielniewski | Interact" userId="S::kelly.zielniewski@interact.eu::4911159a-459c-4f98-a1ac-b98a9437bce3" providerId="AD" clId="Web-{5591973C-6517-9913-9898-9878600DC32D}" dt="2026-06-26T09:14:54.072" v="379" actId="20577"/>
          <ac:spMkLst>
            <pc:docMk/>
            <pc:sldMk cId="1287350473" sldId="2134807134"/>
            <ac:spMk id="14" creationId="{5BCE7335-A337-043C-B148-8D8F29D80E19}"/>
          </ac:spMkLst>
        </pc:spChg>
        <pc:spChg chg="mod">
          <ac:chgData name="Kelly Zielniewski | Interact" userId="S::kelly.zielniewski@interact.eu::4911159a-459c-4f98-a1ac-b98a9437bce3" providerId="AD" clId="Web-{5591973C-6517-9913-9898-9878600DC32D}" dt="2026-06-26T09:14:16.711" v="375" actId="1076"/>
          <ac:spMkLst>
            <pc:docMk/>
            <pc:sldMk cId="1287350473" sldId="2134807134"/>
            <ac:spMk id="19" creationId="{6788FC80-D638-60CA-EE2D-C53EFC4D5DFF}"/>
          </ac:spMkLst>
        </pc:spChg>
      </pc:sldChg>
      <pc:sldChg chg="modSp">
        <pc:chgData name="Kelly Zielniewski | Interact" userId="S::kelly.zielniewski@interact.eu::4911159a-459c-4f98-a1ac-b98a9437bce3" providerId="AD" clId="Web-{5591973C-6517-9913-9898-9878600DC32D}" dt="2026-06-26T09:15:35.136" v="384"/>
        <pc:sldMkLst>
          <pc:docMk/>
          <pc:sldMk cId="4169957741" sldId="2134807135"/>
        </pc:sldMkLst>
        <pc:spChg chg="mod">
          <ac:chgData name="Kelly Zielniewski | Interact" userId="S::kelly.zielniewski@interact.eu::4911159a-459c-4f98-a1ac-b98a9437bce3" providerId="AD" clId="Web-{5591973C-6517-9913-9898-9878600DC32D}" dt="2026-06-26T09:15:03.869" v="381"/>
          <ac:spMkLst>
            <pc:docMk/>
            <pc:sldMk cId="4169957741" sldId="2134807135"/>
            <ac:spMk id="9" creationId="{99F38CC4-389E-B4B1-171C-7141C65BAD91}"/>
          </ac:spMkLst>
        </pc:spChg>
        <pc:spChg chg="mod">
          <ac:chgData name="Kelly Zielniewski | Interact" userId="S::kelly.zielniewski@interact.eu::4911159a-459c-4f98-a1ac-b98a9437bce3" providerId="AD" clId="Web-{5591973C-6517-9913-9898-9878600DC32D}" dt="2026-06-26T09:15:35.136" v="384"/>
          <ac:spMkLst>
            <pc:docMk/>
            <pc:sldMk cId="4169957741" sldId="2134807135"/>
            <ac:spMk id="14" creationId="{EA9B0F6C-C2D7-961F-8F61-81069C63F1C6}"/>
          </ac:spMkLst>
        </pc:spChg>
        <pc:spChg chg="mod">
          <ac:chgData name="Kelly Zielniewski | Interact" userId="S::kelly.zielniewski@interact.eu::4911159a-459c-4f98-a1ac-b98a9437bce3" providerId="AD" clId="Web-{5591973C-6517-9913-9898-9878600DC32D}" dt="2026-06-26T09:15:24.448" v="383" actId="1076"/>
          <ac:spMkLst>
            <pc:docMk/>
            <pc:sldMk cId="4169957741" sldId="2134807135"/>
            <ac:spMk id="19" creationId="{D85C0530-B47A-ECE8-D63F-3F9A07CCF37D}"/>
          </ac:spMkLst>
        </pc:spChg>
      </pc:sldChg>
      <pc:sldChg chg="modSp">
        <pc:chgData name="Kelly Zielniewski | Interact" userId="S::kelly.zielniewski@interact.eu::4911159a-459c-4f98-a1ac-b98a9437bce3" providerId="AD" clId="Web-{5591973C-6517-9913-9898-9878600DC32D}" dt="2026-06-26T09:01:53.764" v="236" actId="20577"/>
        <pc:sldMkLst>
          <pc:docMk/>
          <pc:sldMk cId="1394984572" sldId="2134807137"/>
        </pc:sldMkLst>
        <pc:spChg chg="mod">
          <ac:chgData name="Kelly Zielniewski | Interact" userId="S::kelly.zielniewski@interact.eu::4911159a-459c-4f98-a1ac-b98a9437bce3" providerId="AD" clId="Web-{5591973C-6517-9913-9898-9878600DC32D}" dt="2026-06-26T09:01:53.764" v="236" actId="20577"/>
          <ac:spMkLst>
            <pc:docMk/>
            <pc:sldMk cId="1394984572" sldId="2134807137"/>
            <ac:spMk id="39" creationId="{2182A94A-FD3E-C922-0AC0-6A92C2AFB860}"/>
          </ac:spMkLst>
        </pc:spChg>
      </pc:sldChg>
      <pc:sldChg chg="addSp delSp modSp add ord replId modNotes">
        <pc:chgData name="Kelly Zielniewski | Interact" userId="S::kelly.zielniewski@interact.eu::4911159a-459c-4f98-a1ac-b98a9437bce3" providerId="AD" clId="Web-{5591973C-6517-9913-9898-9878600DC32D}" dt="2026-06-26T09:10:13.562" v="334" actId="1076"/>
        <pc:sldMkLst>
          <pc:docMk/>
          <pc:sldMk cId="2261019472" sldId="2134807139"/>
        </pc:sldMkLst>
        <pc:spChg chg="mod">
          <ac:chgData name="Kelly Zielniewski | Interact" userId="S::kelly.zielniewski@interact.eu::4911159a-459c-4f98-a1ac-b98a9437bce3" providerId="AD" clId="Web-{5591973C-6517-9913-9898-9878600DC32D}" dt="2026-06-26T09:05:37.599" v="291" actId="1076"/>
          <ac:spMkLst>
            <pc:docMk/>
            <pc:sldMk cId="2261019472" sldId="2134807139"/>
            <ac:spMk id="4" creationId="{E57BA7FE-9984-397C-6ABF-2CD40746B185}"/>
          </ac:spMkLst>
        </pc:spChg>
        <pc:spChg chg="add mod">
          <ac:chgData name="Kelly Zielniewski | Interact" userId="S::kelly.zielniewski@interact.eu::4911159a-459c-4f98-a1ac-b98a9437bce3" providerId="AD" clId="Web-{5591973C-6517-9913-9898-9878600DC32D}" dt="2026-06-26T09:09:41.030" v="332" actId="20577"/>
          <ac:spMkLst>
            <pc:docMk/>
            <pc:sldMk cId="2261019472" sldId="2134807139"/>
            <ac:spMk id="21" creationId="{24702CDC-B1DB-EAC8-9D6B-8D61E0C64343}"/>
          </ac:spMkLst>
        </pc:spChg>
        <pc:spChg chg="add mod">
          <ac:chgData name="Kelly Zielniewski | Interact" userId="S::kelly.zielniewski@interact.eu::4911159a-459c-4f98-a1ac-b98a9437bce3" providerId="AD" clId="Web-{5591973C-6517-9913-9898-9878600DC32D}" dt="2026-06-26T09:10:13.562" v="334" actId="1076"/>
          <ac:spMkLst>
            <pc:docMk/>
            <pc:sldMk cId="2261019472" sldId="2134807139"/>
            <ac:spMk id="22" creationId="{1ABD6922-9F98-AC46-C075-283FB9289C72}"/>
          </ac:spMkLst>
        </pc:spChg>
        <pc:graphicFrameChg chg="add mod modGraphic">
          <ac:chgData name="Kelly Zielniewski | Interact" userId="S::kelly.zielniewski@interact.eu::4911159a-459c-4f98-a1ac-b98a9437bce3" providerId="AD" clId="Web-{5591973C-6517-9913-9898-9878600DC32D}" dt="2026-06-26T09:09:24.795" v="329" actId="20577"/>
          <ac:graphicFrameMkLst>
            <pc:docMk/>
            <pc:sldMk cId="2261019472" sldId="2134807139"/>
            <ac:graphicFrameMk id="2" creationId="{D6AC6DD1-70C7-41DA-E893-9798E7794367}"/>
          </ac:graphicFrameMkLst>
        </pc:graphicFrameChg>
      </pc:sldChg>
    </pc:docChg>
  </pc:docChgLst>
  <pc:docChgLst>
    <pc:chgData name="ZIELNIEWSKI  , KELLY" userId="3238aa03-0504-4783-b275-3dcc0dca4534" providerId="ADAL" clId="{56B16BDF-10A4-4C47-B91F-E892D90AB60C}"/>
    <pc:docChg chg="delSld modSld sldOrd">
      <pc:chgData name="ZIELNIEWSKI  , KELLY" userId="3238aa03-0504-4783-b275-3dcc0dca4534" providerId="ADAL" clId="{56B16BDF-10A4-4C47-B91F-E892D90AB60C}" dt="2026-07-03T10:45:15.686" v="31" actId="47"/>
      <pc:docMkLst>
        <pc:docMk/>
      </pc:docMkLst>
      <pc:sldChg chg="del">
        <pc:chgData name="ZIELNIEWSKI  , KELLY" userId="3238aa03-0504-4783-b275-3dcc0dca4534" providerId="ADAL" clId="{56B16BDF-10A4-4C47-B91F-E892D90AB60C}" dt="2026-07-03T10:44:38.174" v="29" actId="47"/>
        <pc:sldMkLst>
          <pc:docMk/>
          <pc:sldMk cId="612667971" sldId="299"/>
        </pc:sldMkLst>
      </pc:sldChg>
      <pc:sldChg chg="del">
        <pc:chgData name="ZIELNIEWSKI  , KELLY" userId="3238aa03-0504-4783-b275-3dcc0dca4534" providerId="ADAL" clId="{56B16BDF-10A4-4C47-B91F-E892D90AB60C}" dt="2026-07-03T10:45:15.686" v="31" actId="47"/>
        <pc:sldMkLst>
          <pc:docMk/>
          <pc:sldMk cId="419922853" sldId="417"/>
        </pc:sldMkLst>
      </pc:sldChg>
      <pc:sldChg chg="del">
        <pc:chgData name="ZIELNIEWSKI  , KELLY" userId="3238aa03-0504-4783-b275-3dcc0dca4534" providerId="ADAL" clId="{56B16BDF-10A4-4C47-B91F-E892D90AB60C}" dt="2026-07-03T10:44:21.772" v="24" actId="47"/>
        <pc:sldMkLst>
          <pc:docMk/>
          <pc:sldMk cId="791940001" sldId="429"/>
        </pc:sldMkLst>
      </pc:sldChg>
      <pc:sldChg chg="modSp mod">
        <pc:chgData name="ZIELNIEWSKI  , KELLY" userId="3238aa03-0504-4783-b275-3dcc0dca4534" providerId="ADAL" clId="{56B16BDF-10A4-4C47-B91F-E892D90AB60C}" dt="2026-07-03T10:43:53.110" v="23" actId="20577"/>
        <pc:sldMkLst>
          <pc:docMk/>
          <pc:sldMk cId="326823561" sldId="2134807091"/>
        </pc:sldMkLst>
        <pc:spChg chg="mod">
          <ac:chgData name="ZIELNIEWSKI  , KELLY" userId="3238aa03-0504-4783-b275-3dcc0dca4534" providerId="ADAL" clId="{56B16BDF-10A4-4C47-B91F-E892D90AB60C}" dt="2026-07-03T10:43:53.110" v="23" actId="20577"/>
          <ac:spMkLst>
            <pc:docMk/>
            <pc:sldMk cId="326823561" sldId="2134807091"/>
            <ac:spMk id="14" creationId="{F13525BB-19A1-2757-B9C8-12FAA64F89D1}"/>
          </ac:spMkLst>
        </pc:spChg>
      </pc:sldChg>
      <pc:sldChg chg="ord">
        <pc:chgData name="ZIELNIEWSKI  , KELLY" userId="3238aa03-0504-4783-b275-3dcc0dca4534" providerId="ADAL" clId="{56B16BDF-10A4-4C47-B91F-E892D90AB60C}" dt="2026-07-03T10:44:28.509" v="28"/>
        <pc:sldMkLst>
          <pc:docMk/>
          <pc:sldMk cId="1503833029" sldId="2134807107"/>
        </pc:sldMkLst>
      </pc:sldChg>
      <pc:sldChg chg="del">
        <pc:chgData name="ZIELNIEWSKI  , KELLY" userId="3238aa03-0504-4783-b275-3dcc0dca4534" providerId="ADAL" clId="{56B16BDF-10A4-4C47-B91F-E892D90AB60C}" dt="2026-07-03T10:42:56.664" v="0" actId="47"/>
        <pc:sldMkLst>
          <pc:docMk/>
          <pc:sldMk cId="1452354781" sldId="2134807114"/>
        </pc:sldMkLst>
      </pc:sldChg>
      <pc:sldChg chg="del">
        <pc:chgData name="ZIELNIEWSKI  , KELLY" userId="3238aa03-0504-4783-b275-3dcc0dca4534" providerId="ADAL" clId="{56B16BDF-10A4-4C47-B91F-E892D90AB60C}" dt="2026-07-03T10:44:53.774" v="30" actId="47"/>
        <pc:sldMkLst>
          <pc:docMk/>
          <pc:sldMk cId="3102680396" sldId="2134807120"/>
        </pc:sldMkLst>
      </pc:sldChg>
    </pc:docChg>
  </pc:docChgLst>
  <pc:docChgLst>
    <pc:chgData name="Kelly Zielniewski | Interact" userId="S::kelly.zielniewski@interact.eu::4911159a-459c-4f98-a1ac-b98a9437bce3" providerId="AD" clId="Web-{97F7B61A-D6D1-3B2E-3F1A-406BD9D06CA6}"/>
    <pc:docChg chg="addSld delSld modSld sldOrd">
      <pc:chgData name="Kelly Zielniewski | Interact" userId="S::kelly.zielniewski@interact.eu::4911159a-459c-4f98-a1ac-b98a9437bce3" providerId="AD" clId="Web-{97F7B61A-D6D1-3B2E-3F1A-406BD9D06CA6}" dt="2026-06-25T13:49:47.741" v="1080"/>
      <pc:docMkLst>
        <pc:docMk/>
      </pc:docMkLst>
      <pc:sldChg chg="modSp">
        <pc:chgData name="Kelly Zielniewski | Interact" userId="S::kelly.zielniewski@interact.eu::4911159a-459c-4f98-a1ac-b98a9437bce3" providerId="AD" clId="Web-{97F7B61A-D6D1-3B2E-3F1A-406BD9D06CA6}" dt="2026-06-25T12:26:19.307" v="552" actId="20577"/>
        <pc:sldMkLst>
          <pc:docMk/>
          <pc:sldMk cId="0" sldId="259"/>
        </pc:sldMkLst>
        <pc:spChg chg="mod">
          <ac:chgData name="Kelly Zielniewski | Interact" userId="S::kelly.zielniewski@interact.eu::4911159a-459c-4f98-a1ac-b98a9437bce3" providerId="AD" clId="Web-{97F7B61A-D6D1-3B2E-3F1A-406BD9D06CA6}" dt="2026-06-25T12:26:19.307" v="552" actId="20577"/>
          <ac:spMkLst>
            <pc:docMk/>
            <pc:sldMk cId="0" sldId="259"/>
            <ac:spMk id="27" creationId="{00000000-0000-0000-0000-000000000000}"/>
          </ac:spMkLst>
        </pc:spChg>
      </pc:sldChg>
      <pc:sldChg chg="modNotes">
        <pc:chgData name="Kelly Zielniewski | Interact" userId="S::kelly.zielniewski@interact.eu::4911159a-459c-4f98-a1ac-b98a9437bce3" providerId="AD" clId="Web-{97F7B61A-D6D1-3B2E-3F1A-406BD9D06CA6}" dt="2026-06-25T11:19:02.215" v="210"/>
        <pc:sldMkLst>
          <pc:docMk/>
          <pc:sldMk cId="805817748" sldId="290"/>
        </pc:sldMkLst>
      </pc:sldChg>
      <pc:sldChg chg="ord">
        <pc:chgData name="Kelly Zielniewski | Interact" userId="S::kelly.zielniewski@interact.eu::4911159a-459c-4f98-a1ac-b98a9437bce3" providerId="AD" clId="Web-{97F7B61A-D6D1-3B2E-3F1A-406BD9D06CA6}" dt="2026-06-25T09:50:39.213" v="20"/>
        <pc:sldMkLst>
          <pc:docMk/>
          <pc:sldMk cId="1969977624" sldId="411"/>
        </pc:sldMkLst>
      </pc:sldChg>
      <pc:sldChg chg="modSp modNotes">
        <pc:chgData name="Kelly Zielniewski | Interact" userId="S::kelly.zielniewski@interact.eu::4911159a-459c-4f98-a1ac-b98a9437bce3" providerId="AD" clId="Web-{97F7B61A-D6D1-3B2E-3F1A-406BD9D06CA6}" dt="2026-06-25T12:57:17.282" v="993"/>
        <pc:sldMkLst>
          <pc:docMk/>
          <pc:sldMk cId="791940001" sldId="429"/>
        </pc:sldMkLst>
        <pc:spChg chg="mod">
          <ac:chgData name="Kelly Zielniewski | Interact" userId="S::kelly.zielniewski@interact.eu::4911159a-459c-4f98-a1ac-b98a9437bce3" providerId="AD" clId="Web-{97F7B61A-D6D1-3B2E-3F1A-406BD9D06CA6}" dt="2026-06-25T12:55:52.825" v="912" actId="20577"/>
          <ac:spMkLst>
            <pc:docMk/>
            <pc:sldMk cId="791940001" sldId="429"/>
            <ac:spMk id="4" creationId="{7D6BCB35-DDA4-286E-B887-7766D1A5CF57}"/>
          </ac:spMkLst>
        </pc:spChg>
      </pc:sldChg>
      <pc:sldChg chg="modNotes">
        <pc:chgData name="Kelly Zielniewski | Interact" userId="S::kelly.zielniewski@interact.eu::4911159a-459c-4f98-a1ac-b98a9437bce3" providerId="AD" clId="Web-{97F7B61A-D6D1-3B2E-3F1A-406BD9D06CA6}" dt="2026-06-25T12:02:26.911" v="438"/>
        <pc:sldMkLst>
          <pc:docMk/>
          <pc:sldMk cId="1916605301" sldId="431"/>
        </pc:sldMkLst>
      </pc:sldChg>
      <pc:sldChg chg="modSp">
        <pc:chgData name="Kelly Zielniewski | Interact" userId="S::kelly.zielniewski@interact.eu::4911159a-459c-4f98-a1ac-b98a9437bce3" providerId="AD" clId="Web-{97F7B61A-D6D1-3B2E-3F1A-406BD9D06CA6}" dt="2026-06-25T10:54:29.004" v="202" actId="20577"/>
        <pc:sldMkLst>
          <pc:docMk/>
          <pc:sldMk cId="28274275" sldId="2134807053"/>
        </pc:sldMkLst>
        <pc:spChg chg="mod">
          <ac:chgData name="Kelly Zielniewski | Interact" userId="S::kelly.zielniewski@interact.eu::4911159a-459c-4f98-a1ac-b98a9437bce3" providerId="AD" clId="Web-{97F7B61A-D6D1-3B2E-3F1A-406BD9D06CA6}" dt="2026-06-25T10:54:29.004" v="202" actId="20577"/>
          <ac:spMkLst>
            <pc:docMk/>
            <pc:sldMk cId="28274275" sldId="2134807053"/>
            <ac:spMk id="4" creationId="{B6AD2E36-F60E-9809-63AD-8F5B95A15D08}"/>
          </ac:spMkLst>
        </pc:spChg>
        <pc:spChg chg="mod">
          <ac:chgData name="Kelly Zielniewski | Interact" userId="S::kelly.zielniewski@interact.eu::4911159a-459c-4f98-a1ac-b98a9437bce3" providerId="AD" clId="Web-{97F7B61A-D6D1-3B2E-3F1A-406BD9D06CA6}" dt="2026-06-25T10:54:04.691" v="201" actId="20577"/>
          <ac:spMkLst>
            <pc:docMk/>
            <pc:sldMk cId="28274275" sldId="2134807053"/>
            <ac:spMk id="6" creationId="{1FDE6E3D-A757-DFD0-8B1E-BD4A9938B969}"/>
          </ac:spMkLst>
        </pc:spChg>
      </pc:sldChg>
      <pc:sldChg chg="modNotes">
        <pc:chgData name="Kelly Zielniewski | Interact" userId="S::kelly.zielniewski@interact.eu::4911159a-459c-4f98-a1ac-b98a9437bce3" providerId="AD" clId="Web-{97F7B61A-D6D1-3B2E-3F1A-406BD9D06CA6}" dt="2026-06-25T11:19:45.842" v="246"/>
        <pc:sldMkLst>
          <pc:docMk/>
          <pc:sldMk cId="2321717847" sldId="2134807074"/>
        </pc:sldMkLst>
      </pc:sldChg>
      <pc:sldChg chg="modNotes">
        <pc:chgData name="Kelly Zielniewski | Interact" userId="S::kelly.zielniewski@interact.eu::4911159a-459c-4f98-a1ac-b98a9437bce3" providerId="AD" clId="Web-{97F7B61A-D6D1-3B2E-3F1A-406BD9D06CA6}" dt="2026-06-25T11:20:24.687" v="295"/>
        <pc:sldMkLst>
          <pc:docMk/>
          <pc:sldMk cId="4002052530" sldId="2134807087"/>
        </pc:sldMkLst>
      </pc:sldChg>
      <pc:sldChg chg="addSp delSp modSp">
        <pc:chgData name="Kelly Zielniewski | Interact" userId="S::kelly.zielniewski@interact.eu::4911159a-459c-4f98-a1ac-b98a9437bce3" providerId="AD" clId="Web-{97F7B61A-D6D1-3B2E-3F1A-406BD9D06CA6}" dt="2026-06-25T11:25:07.219" v="309"/>
        <pc:sldMkLst>
          <pc:docMk/>
          <pc:sldMk cId="4291073385" sldId="2134807095"/>
        </pc:sldMkLst>
        <pc:picChg chg="add mod ord">
          <ac:chgData name="Kelly Zielniewski | Interact" userId="S::kelly.zielniewski@interact.eu::4911159a-459c-4f98-a1ac-b98a9437bce3" providerId="AD" clId="Web-{97F7B61A-D6D1-3B2E-3F1A-406BD9D06CA6}" dt="2026-06-25T11:25:07.219" v="309"/>
          <ac:picMkLst>
            <pc:docMk/>
            <pc:sldMk cId="4291073385" sldId="2134807095"/>
            <ac:picMk id="3" creationId="{F087D115-211B-05DA-A8D8-15A3F82071BF}"/>
          </ac:picMkLst>
        </pc:picChg>
      </pc:sldChg>
      <pc:sldChg chg="addSp delSp modSp">
        <pc:chgData name="Kelly Zielniewski | Interact" userId="S::kelly.zielniewski@interact.eu::4911159a-459c-4f98-a1ac-b98a9437bce3" providerId="AD" clId="Web-{97F7B61A-D6D1-3B2E-3F1A-406BD9D06CA6}" dt="2026-06-25T11:26:50.864" v="324"/>
        <pc:sldMkLst>
          <pc:docMk/>
          <pc:sldMk cId="2382246669" sldId="2134807096"/>
        </pc:sldMkLst>
        <pc:picChg chg="add mod ord">
          <ac:chgData name="Kelly Zielniewski | Interact" userId="S::kelly.zielniewski@interact.eu::4911159a-459c-4f98-a1ac-b98a9437bce3" providerId="AD" clId="Web-{97F7B61A-D6D1-3B2E-3F1A-406BD9D06CA6}" dt="2026-06-25T11:26:50.864" v="324"/>
          <ac:picMkLst>
            <pc:docMk/>
            <pc:sldMk cId="2382246669" sldId="2134807096"/>
            <ac:picMk id="13" creationId="{9EB9C59B-525C-33FB-F098-38C199149503}"/>
          </ac:picMkLst>
        </pc:picChg>
      </pc:sldChg>
      <pc:sldChg chg="modSp modNotes">
        <pc:chgData name="Kelly Zielniewski | Interact" userId="S::kelly.zielniewski@interact.eu::4911159a-459c-4f98-a1ac-b98a9437bce3" providerId="AD" clId="Web-{97F7B61A-D6D1-3B2E-3F1A-406BD9D06CA6}" dt="2026-06-25T11:53:01.655" v="428"/>
        <pc:sldMkLst>
          <pc:docMk/>
          <pc:sldMk cId="2624005390" sldId="2134807100"/>
        </pc:sldMkLst>
        <pc:spChg chg="mod">
          <ac:chgData name="Kelly Zielniewski | Interact" userId="S::kelly.zielniewski@interact.eu::4911159a-459c-4f98-a1ac-b98a9437bce3" providerId="AD" clId="Web-{97F7B61A-D6D1-3B2E-3F1A-406BD9D06CA6}" dt="2026-06-25T11:46:55.517" v="347" actId="20577"/>
          <ac:spMkLst>
            <pc:docMk/>
            <pc:sldMk cId="2624005390" sldId="2134807100"/>
            <ac:spMk id="4" creationId="{ED708468-A2A4-C5DD-CD37-2155D24E808C}"/>
          </ac:spMkLst>
        </pc:spChg>
        <pc:spChg chg="mod">
          <ac:chgData name="Kelly Zielniewski | Interact" userId="S::kelly.zielniewski@interact.eu::4911159a-459c-4f98-a1ac-b98a9437bce3" providerId="AD" clId="Web-{97F7B61A-D6D1-3B2E-3F1A-406BD9D06CA6}" dt="2026-06-25T11:48:15.473" v="379" actId="20577"/>
          <ac:spMkLst>
            <pc:docMk/>
            <pc:sldMk cId="2624005390" sldId="2134807100"/>
            <ac:spMk id="6" creationId="{1AAD1208-0018-5889-C27A-8A5FD499223B}"/>
          </ac:spMkLst>
        </pc:spChg>
      </pc:sldChg>
      <pc:sldChg chg="modSp">
        <pc:chgData name="Kelly Zielniewski | Interact" userId="S::kelly.zielniewski@interact.eu::4911159a-459c-4f98-a1ac-b98a9437bce3" providerId="AD" clId="Web-{97F7B61A-D6D1-3B2E-3F1A-406BD9D06CA6}" dt="2026-06-25T11:48:52.271" v="413" actId="20577"/>
        <pc:sldMkLst>
          <pc:docMk/>
          <pc:sldMk cId="1641030969" sldId="2134807101"/>
        </pc:sldMkLst>
        <pc:spChg chg="mod">
          <ac:chgData name="Kelly Zielniewski | Interact" userId="S::kelly.zielniewski@interact.eu::4911159a-459c-4f98-a1ac-b98a9437bce3" providerId="AD" clId="Web-{97F7B61A-D6D1-3B2E-3F1A-406BD9D06CA6}" dt="2026-06-25T11:48:52.271" v="413" actId="20577"/>
          <ac:spMkLst>
            <pc:docMk/>
            <pc:sldMk cId="1641030969" sldId="2134807101"/>
            <ac:spMk id="4" creationId="{700C249C-62E3-AE31-5D8D-8109FDC20E2B}"/>
          </ac:spMkLst>
        </pc:spChg>
      </pc:sldChg>
      <pc:sldChg chg="addSp delSp modSp modNotes">
        <pc:chgData name="Kelly Zielniewski | Interact" userId="S::kelly.zielniewski@interact.eu::4911159a-459c-4f98-a1ac-b98a9437bce3" providerId="AD" clId="Web-{97F7B61A-D6D1-3B2E-3F1A-406BD9D06CA6}" dt="2026-06-25T13:48:06.159" v="1063"/>
        <pc:sldMkLst>
          <pc:docMk/>
          <pc:sldMk cId="3257744751" sldId="2134807103"/>
        </pc:sldMkLst>
        <pc:picChg chg="add mod ord">
          <ac:chgData name="Kelly Zielniewski | Interact" userId="S::kelly.zielniewski@interact.eu::4911159a-459c-4f98-a1ac-b98a9437bce3" providerId="AD" clId="Web-{97F7B61A-D6D1-3B2E-3F1A-406BD9D06CA6}" dt="2026-06-25T13:48:06.159" v="1063"/>
          <ac:picMkLst>
            <pc:docMk/>
            <pc:sldMk cId="3257744751" sldId="2134807103"/>
            <ac:picMk id="6" creationId="{C1CD4C99-2CAB-FA3F-4610-5E1D054C88F1}"/>
          </ac:picMkLst>
        </pc:picChg>
      </pc:sldChg>
      <pc:sldChg chg="modNotes">
        <pc:chgData name="Kelly Zielniewski | Interact" userId="S::kelly.zielniewski@interact.eu::4911159a-459c-4f98-a1ac-b98a9437bce3" providerId="AD" clId="Web-{97F7B61A-D6D1-3B2E-3F1A-406BD9D06CA6}" dt="2026-06-25T12:11:34.993" v="493"/>
        <pc:sldMkLst>
          <pc:docMk/>
          <pc:sldMk cId="3604083238" sldId="2134807104"/>
        </pc:sldMkLst>
      </pc:sldChg>
      <pc:sldChg chg="modSp">
        <pc:chgData name="Kelly Zielniewski | Interact" userId="S::kelly.zielniewski@interact.eu::4911159a-459c-4f98-a1ac-b98a9437bce3" providerId="AD" clId="Web-{97F7B61A-D6D1-3B2E-3F1A-406BD9D06CA6}" dt="2026-06-25T12:45:52.741" v="879" actId="20577"/>
        <pc:sldMkLst>
          <pc:docMk/>
          <pc:sldMk cId="3164076385" sldId="2134807105"/>
        </pc:sldMkLst>
        <pc:spChg chg="mod">
          <ac:chgData name="Kelly Zielniewski | Interact" userId="S::kelly.zielniewski@interact.eu::4911159a-459c-4f98-a1ac-b98a9437bce3" providerId="AD" clId="Web-{97F7B61A-D6D1-3B2E-3F1A-406BD9D06CA6}" dt="2026-06-25T12:45:52.741" v="879" actId="20577"/>
          <ac:spMkLst>
            <pc:docMk/>
            <pc:sldMk cId="3164076385" sldId="2134807105"/>
            <ac:spMk id="6" creationId="{37A9C958-F126-9839-0FD9-2D4A1DBBDF05}"/>
          </ac:spMkLst>
        </pc:spChg>
      </pc:sldChg>
      <pc:sldChg chg="modSp">
        <pc:chgData name="Kelly Zielniewski | Interact" userId="S::kelly.zielniewski@interact.eu::4911159a-459c-4f98-a1ac-b98a9437bce3" providerId="AD" clId="Web-{97F7B61A-D6D1-3B2E-3F1A-406BD9D06CA6}" dt="2026-06-25T12:53:11.757" v="898" actId="20577"/>
        <pc:sldMkLst>
          <pc:docMk/>
          <pc:sldMk cId="2311323835" sldId="2134807106"/>
        </pc:sldMkLst>
        <pc:spChg chg="mod">
          <ac:chgData name="Kelly Zielniewski | Interact" userId="S::kelly.zielniewski@interact.eu::4911159a-459c-4f98-a1ac-b98a9437bce3" providerId="AD" clId="Web-{97F7B61A-D6D1-3B2E-3F1A-406BD9D06CA6}" dt="2026-06-25T12:51:59.442" v="880" actId="20577"/>
          <ac:spMkLst>
            <pc:docMk/>
            <pc:sldMk cId="2311323835" sldId="2134807106"/>
            <ac:spMk id="4" creationId="{0B490021-956E-3638-28D0-03EB8C159A79}"/>
          </ac:spMkLst>
        </pc:spChg>
        <pc:spChg chg="mod">
          <ac:chgData name="Kelly Zielniewski | Interact" userId="S::kelly.zielniewski@interact.eu::4911159a-459c-4f98-a1ac-b98a9437bce3" providerId="AD" clId="Web-{97F7B61A-D6D1-3B2E-3F1A-406BD9D06CA6}" dt="2026-06-25T12:53:11.757" v="898" actId="20577"/>
          <ac:spMkLst>
            <pc:docMk/>
            <pc:sldMk cId="2311323835" sldId="2134807106"/>
            <ac:spMk id="6" creationId="{3F680731-E5F2-9FBB-8190-6231A659CA7C}"/>
          </ac:spMkLst>
        </pc:spChg>
      </pc:sldChg>
      <pc:sldChg chg="modNotes">
        <pc:chgData name="Kelly Zielniewski | Interact" userId="S::kelly.zielniewski@interact.eu::4911159a-459c-4f98-a1ac-b98a9437bce3" providerId="AD" clId="Web-{97F7B61A-D6D1-3B2E-3F1A-406BD9D06CA6}" dt="2026-06-25T12:57:02.484" v="981"/>
        <pc:sldMkLst>
          <pc:docMk/>
          <pc:sldMk cId="1503833029" sldId="2134807107"/>
        </pc:sldMkLst>
      </pc:sldChg>
      <pc:sldChg chg="modNotes">
        <pc:chgData name="Kelly Zielniewski | Interact" userId="S::kelly.zielniewski@interact.eu::4911159a-459c-4f98-a1ac-b98a9437bce3" providerId="AD" clId="Web-{97F7B61A-D6D1-3B2E-3F1A-406BD9D06CA6}" dt="2026-06-25T13:04:10.765" v="997"/>
        <pc:sldMkLst>
          <pc:docMk/>
          <pc:sldMk cId="1564920194" sldId="2134807116"/>
        </pc:sldMkLst>
      </pc:sldChg>
      <pc:sldChg chg="modSp">
        <pc:chgData name="Kelly Zielniewski | Interact" userId="S::kelly.zielniewski@interact.eu::4911159a-459c-4f98-a1ac-b98a9437bce3" providerId="AD" clId="Web-{97F7B61A-D6D1-3B2E-3F1A-406BD9D06CA6}" dt="2026-06-25T13:33:22.017" v="1057" actId="20577"/>
        <pc:sldMkLst>
          <pc:docMk/>
          <pc:sldMk cId="3102680396" sldId="2134807120"/>
        </pc:sldMkLst>
        <pc:spChg chg="mod">
          <ac:chgData name="Kelly Zielniewski | Interact" userId="S::kelly.zielniewski@interact.eu::4911159a-459c-4f98-a1ac-b98a9437bce3" providerId="AD" clId="Web-{97F7B61A-D6D1-3B2E-3F1A-406BD9D06CA6}" dt="2026-06-25T13:33:22.017" v="1057" actId="20577"/>
          <ac:spMkLst>
            <pc:docMk/>
            <pc:sldMk cId="3102680396" sldId="2134807120"/>
            <ac:spMk id="19" creationId="{8F463AD5-801B-5E60-0E85-70C1E2213330}"/>
          </ac:spMkLst>
        </pc:spChg>
      </pc:sldChg>
      <pc:sldChg chg="modNotes">
        <pc:chgData name="Kelly Zielniewski | Interact" userId="S::kelly.zielniewski@interact.eu::4911159a-459c-4f98-a1ac-b98a9437bce3" providerId="AD" clId="Web-{97F7B61A-D6D1-3B2E-3F1A-406BD9D06CA6}" dt="2026-06-25T13:09:37.137" v="1001"/>
        <pc:sldMkLst>
          <pc:docMk/>
          <pc:sldMk cId="3809147166" sldId="2134807121"/>
        </pc:sldMkLst>
      </pc:sldChg>
      <pc:sldChg chg="modSp">
        <pc:chgData name="Kelly Zielniewski | Interact" userId="S::kelly.zielniewski@interact.eu::4911159a-459c-4f98-a1ac-b98a9437bce3" providerId="AD" clId="Web-{97F7B61A-D6D1-3B2E-3F1A-406BD9D06CA6}" dt="2026-06-25T13:35:50.679" v="1060" actId="20577"/>
        <pc:sldMkLst>
          <pc:docMk/>
          <pc:sldMk cId="3036908791" sldId="2134807122"/>
        </pc:sldMkLst>
        <pc:spChg chg="mod">
          <ac:chgData name="Kelly Zielniewski | Interact" userId="S::kelly.zielniewski@interact.eu::4911159a-459c-4f98-a1ac-b98a9437bce3" providerId="AD" clId="Web-{97F7B61A-D6D1-3B2E-3F1A-406BD9D06CA6}" dt="2026-06-25T13:35:50.679" v="1060" actId="20577"/>
          <ac:spMkLst>
            <pc:docMk/>
            <pc:sldMk cId="3036908791" sldId="2134807122"/>
            <ac:spMk id="20" creationId="{03DB67AA-4BA1-F4D4-ED62-009F0478CCA1}"/>
          </ac:spMkLst>
        </pc:spChg>
      </pc:sldChg>
      <pc:sldChg chg="modNotes">
        <pc:chgData name="Kelly Zielniewski | Interact" userId="S::kelly.zielniewski@interact.eu::4911159a-459c-4f98-a1ac-b98a9437bce3" providerId="AD" clId="Web-{97F7B61A-D6D1-3B2E-3F1A-406BD9D06CA6}" dt="2026-06-25T13:20:06.707" v="1005"/>
        <pc:sldMkLst>
          <pc:docMk/>
          <pc:sldMk cId="4161342234" sldId="2134807127"/>
        </pc:sldMkLst>
      </pc:sldChg>
      <pc:sldChg chg="modSp">
        <pc:chgData name="Kelly Zielniewski | Interact" userId="S::kelly.zielniewski@interact.eu::4911159a-459c-4f98-a1ac-b98a9437bce3" providerId="AD" clId="Web-{97F7B61A-D6D1-3B2E-3F1A-406BD9D06CA6}" dt="2026-06-25T13:22:46.994" v="1023" actId="20577"/>
        <pc:sldMkLst>
          <pc:docMk/>
          <pc:sldMk cId="1429261888" sldId="2134807129"/>
        </pc:sldMkLst>
        <pc:spChg chg="mod">
          <ac:chgData name="Kelly Zielniewski | Interact" userId="S::kelly.zielniewski@interact.eu::4911159a-459c-4f98-a1ac-b98a9437bce3" providerId="AD" clId="Web-{97F7B61A-D6D1-3B2E-3F1A-406BD9D06CA6}" dt="2026-06-25T13:21:54.773" v="1018" actId="20577"/>
          <ac:spMkLst>
            <pc:docMk/>
            <pc:sldMk cId="1429261888" sldId="2134807129"/>
            <ac:spMk id="4" creationId="{126EB38B-1CE6-5ABC-4FCE-3FE5C36A797F}"/>
          </ac:spMkLst>
        </pc:spChg>
        <pc:spChg chg="mod">
          <ac:chgData name="Kelly Zielniewski | Interact" userId="S::kelly.zielniewski@interact.eu::4911159a-459c-4f98-a1ac-b98a9437bce3" providerId="AD" clId="Web-{97F7B61A-D6D1-3B2E-3F1A-406BD9D06CA6}" dt="2026-06-25T13:22:46.994" v="1023" actId="20577"/>
          <ac:spMkLst>
            <pc:docMk/>
            <pc:sldMk cId="1429261888" sldId="2134807129"/>
            <ac:spMk id="6" creationId="{4FF97EB6-9224-A463-2098-9CA10CC391AF}"/>
          </ac:spMkLst>
        </pc:spChg>
      </pc:sldChg>
      <pc:sldChg chg="modSp add ord replId modNotes">
        <pc:chgData name="Kelly Zielniewski | Interact" userId="S::kelly.zielniewski@interact.eu::4911159a-459c-4f98-a1ac-b98a9437bce3" providerId="AD" clId="Web-{97F7B61A-D6D1-3B2E-3F1A-406BD9D06CA6}" dt="2026-06-25T10:07:08.856" v="189"/>
        <pc:sldMkLst>
          <pc:docMk/>
          <pc:sldMk cId="4282910588" sldId="2134807136"/>
        </pc:sldMkLst>
        <pc:spChg chg="mod">
          <ac:chgData name="Kelly Zielniewski | Interact" userId="S::kelly.zielniewski@interact.eu::4911159a-459c-4f98-a1ac-b98a9437bce3" providerId="AD" clId="Web-{97F7B61A-D6D1-3B2E-3F1A-406BD9D06CA6}" dt="2026-06-25T10:04:45.960" v="27" actId="20577"/>
          <ac:spMkLst>
            <pc:docMk/>
            <pc:sldMk cId="4282910588" sldId="2134807136"/>
            <ac:spMk id="4" creationId="{02ECFD33-5AA5-DDB9-EF4A-A08319A55947}"/>
          </ac:spMkLst>
        </pc:spChg>
        <pc:spChg chg="mod">
          <ac:chgData name="Kelly Zielniewski | Interact" userId="S::kelly.zielniewski@interact.eu::4911159a-459c-4f98-a1ac-b98a9437bce3" providerId="AD" clId="Web-{97F7B61A-D6D1-3B2E-3F1A-406BD9D06CA6}" dt="2026-06-25T10:06:43.480" v="178" actId="20577"/>
          <ac:spMkLst>
            <pc:docMk/>
            <pc:sldMk cId="4282910588" sldId="2134807136"/>
            <ac:spMk id="6" creationId="{CD2E13C6-CF0C-E607-0B0E-00FE8AA1DAA8}"/>
          </ac:spMkLst>
        </pc:spChg>
      </pc:sldChg>
      <pc:sldChg chg="addSp delSp modSp add ord replId">
        <pc:chgData name="Kelly Zielniewski | Interact" userId="S::kelly.zielniewski@interact.eu::4911159a-459c-4f98-a1ac-b98a9437bce3" providerId="AD" clId="Web-{97F7B61A-D6D1-3B2E-3F1A-406BD9D06CA6}" dt="2026-06-25T13:49:47.741" v="1080"/>
        <pc:sldMkLst>
          <pc:docMk/>
          <pc:sldMk cId="1394984572" sldId="2134807137"/>
        </pc:sldMkLst>
        <pc:spChg chg="mod">
          <ac:chgData name="Kelly Zielniewski | Interact" userId="S::kelly.zielniewski@interact.eu::4911159a-459c-4f98-a1ac-b98a9437bce3" providerId="AD" clId="Web-{97F7B61A-D6D1-3B2E-3F1A-406BD9D06CA6}" dt="2026-06-25T12:41:40.419" v="755" actId="14100"/>
          <ac:spMkLst>
            <pc:docMk/>
            <pc:sldMk cId="1394984572" sldId="2134807137"/>
            <ac:spMk id="14" creationId="{C85EB73E-C3AE-DE9B-0348-9C653FABCA6C}"/>
          </ac:spMkLst>
        </pc:spChg>
        <pc:spChg chg="mod">
          <ac:chgData name="Kelly Zielniewski | Interact" userId="S::kelly.zielniewski@interact.eu::4911159a-459c-4f98-a1ac-b98a9437bce3" providerId="AD" clId="Web-{97F7B61A-D6D1-3B2E-3F1A-406BD9D06CA6}" dt="2026-06-25T12:42:09.092" v="770" actId="20577"/>
          <ac:spMkLst>
            <pc:docMk/>
            <pc:sldMk cId="1394984572" sldId="2134807137"/>
            <ac:spMk id="39" creationId="{2182A94A-FD3E-C922-0AC0-6A92C2AFB860}"/>
          </ac:spMkLst>
        </pc:spChg>
        <pc:picChg chg="add mod ord">
          <ac:chgData name="Kelly Zielniewski | Interact" userId="S::kelly.zielniewski@interact.eu::4911159a-459c-4f98-a1ac-b98a9437bce3" providerId="AD" clId="Web-{97F7B61A-D6D1-3B2E-3F1A-406BD9D06CA6}" dt="2026-06-25T13:49:47.741" v="1080"/>
          <ac:picMkLst>
            <pc:docMk/>
            <pc:sldMk cId="1394984572" sldId="2134807137"/>
            <ac:picMk id="18" creationId="{03EB1E7D-A83E-EB8C-ABAA-4191860165C4}"/>
          </ac:picMkLst>
        </pc:picChg>
      </pc:sldChg>
      <pc:sldChg chg="add del replId modNotes">
        <pc:chgData name="Kelly Zielniewski | Interact" userId="S::kelly.zielniewski@interact.eu::4911159a-459c-4f98-a1ac-b98a9437bce3" providerId="AD" clId="Web-{97F7B61A-D6D1-3B2E-3F1A-406BD9D06CA6}" dt="2026-06-25T13:26:03.517" v="1049"/>
        <pc:sldMkLst>
          <pc:docMk/>
          <pc:sldMk cId="2414127561" sldId="213480713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7DB57-E103-6143-9411-5F15B9382000}"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fr-FR"/>
        </a:p>
      </dgm:t>
    </dgm:pt>
    <dgm:pt modelId="{22E8FA7C-5803-DC48-A771-89C6292016BE}">
      <dgm:prSet phldrT="[Texte]"/>
      <dgm:spPr/>
      <dgm:t>
        <a:bodyPr/>
        <a:lstStyle/>
        <a:p>
          <a:r>
            <a:rPr lang="fr-FR"/>
            <a:t>CAPITALISATION</a:t>
          </a:r>
        </a:p>
      </dgm:t>
    </dgm:pt>
    <dgm:pt modelId="{510CC715-F0FB-5841-A855-0F27E5B21750}" type="parTrans" cxnId="{F4F6FFC0-8837-C447-A795-ABBB8BD87F1C}">
      <dgm:prSet/>
      <dgm:spPr/>
      <dgm:t>
        <a:bodyPr/>
        <a:lstStyle/>
        <a:p>
          <a:endParaRPr lang="fr-FR"/>
        </a:p>
      </dgm:t>
    </dgm:pt>
    <dgm:pt modelId="{9864B80A-B20B-0A49-A1FE-CC64FD508DBD}" type="sibTrans" cxnId="{F4F6FFC0-8837-C447-A795-ABBB8BD87F1C}">
      <dgm:prSet/>
      <dgm:spPr/>
      <dgm:t>
        <a:bodyPr/>
        <a:lstStyle/>
        <a:p>
          <a:endParaRPr lang="fr-FR"/>
        </a:p>
      </dgm:t>
    </dgm:pt>
    <dgm:pt modelId="{655BF336-CCA6-0541-A630-913EEA7AB69A}">
      <dgm:prSet phldrT="[Texte]"/>
      <dgm:spPr/>
      <dgm:t>
        <a:bodyPr/>
        <a:lstStyle/>
        <a:p>
          <a:r>
            <a:rPr lang="fr-FR"/>
            <a:t>CONNECTS BOTH NEEDS</a:t>
          </a:r>
        </a:p>
      </dgm:t>
    </dgm:pt>
    <dgm:pt modelId="{82910782-7415-9A49-94C3-6082ECCDE684}" type="parTrans" cxnId="{E788CFE7-0C50-B344-A977-83FB0503C43D}">
      <dgm:prSet/>
      <dgm:spPr/>
      <dgm:t>
        <a:bodyPr/>
        <a:lstStyle/>
        <a:p>
          <a:endParaRPr lang="fr-FR"/>
        </a:p>
      </dgm:t>
    </dgm:pt>
    <dgm:pt modelId="{8A79FF51-38B5-F840-9A6B-8885F57D9198}" type="sibTrans" cxnId="{E788CFE7-0C50-B344-A977-83FB0503C43D}">
      <dgm:prSet/>
      <dgm:spPr/>
      <dgm:t>
        <a:bodyPr/>
        <a:lstStyle/>
        <a:p>
          <a:endParaRPr lang="fr-FR"/>
        </a:p>
      </dgm:t>
    </dgm:pt>
    <dgm:pt modelId="{D6C98B62-553B-F84B-9ED4-33A3782FEC3D}" type="pres">
      <dgm:prSet presAssocID="{E037DB57-E103-6143-9411-5F15B9382000}" presName="compositeShape" presStyleCnt="0">
        <dgm:presLayoutVars>
          <dgm:chMax val="2"/>
          <dgm:dir/>
          <dgm:resizeHandles val="exact"/>
        </dgm:presLayoutVars>
      </dgm:prSet>
      <dgm:spPr/>
    </dgm:pt>
    <dgm:pt modelId="{0505EC2E-2400-6143-A375-A1A29BDD969C}" type="pres">
      <dgm:prSet presAssocID="{E037DB57-E103-6143-9411-5F15B9382000}" presName="ribbon" presStyleLbl="node1" presStyleIdx="0" presStyleCnt="1"/>
      <dgm:spPr/>
    </dgm:pt>
    <dgm:pt modelId="{0B9C9873-DCBB-0B4C-A691-4418ECE153BC}" type="pres">
      <dgm:prSet presAssocID="{E037DB57-E103-6143-9411-5F15B9382000}" presName="leftArrowText" presStyleLbl="node1" presStyleIdx="0" presStyleCnt="1">
        <dgm:presLayoutVars>
          <dgm:chMax val="0"/>
          <dgm:bulletEnabled val="1"/>
        </dgm:presLayoutVars>
      </dgm:prSet>
      <dgm:spPr/>
    </dgm:pt>
    <dgm:pt modelId="{F7025534-D920-0D4D-8554-51BA5B9A113B}" type="pres">
      <dgm:prSet presAssocID="{E037DB57-E103-6143-9411-5F15B9382000}" presName="rightArrowText" presStyleLbl="node1" presStyleIdx="0" presStyleCnt="1">
        <dgm:presLayoutVars>
          <dgm:chMax val="0"/>
          <dgm:bulletEnabled val="1"/>
        </dgm:presLayoutVars>
      </dgm:prSet>
      <dgm:spPr/>
    </dgm:pt>
  </dgm:ptLst>
  <dgm:cxnLst>
    <dgm:cxn modelId="{05DE3203-004B-2841-9EFA-8A4AFF44342D}" type="presOf" srcId="{E037DB57-E103-6143-9411-5F15B9382000}" destId="{D6C98B62-553B-F84B-9ED4-33A3782FEC3D}" srcOrd="0" destOrd="0" presId="urn:microsoft.com/office/officeart/2005/8/layout/arrow6"/>
    <dgm:cxn modelId="{364F1A8E-08D9-CC48-BD2A-65425E0753D4}" type="presOf" srcId="{655BF336-CCA6-0541-A630-913EEA7AB69A}" destId="{F7025534-D920-0D4D-8554-51BA5B9A113B}" srcOrd="0" destOrd="0" presId="urn:microsoft.com/office/officeart/2005/8/layout/arrow6"/>
    <dgm:cxn modelId="{F4F6FFC0-8837-C447-A795-ABBB8BD87F1C}" srcId="{E037DB57-E103-6143-9411-5F15B9382000}" destId="{22E8FA7C-5803-DC48-A771-89C6292016BE}" srcOrd="0" destOrd="0" parTransId="{510CC715-F0FB-5841-A855-0F27E5B21750}" sibTransId="{9864B80A-B20B-0A49-A1FE-CC64FD508DBD}"/>
    <dgm:cxn modelId="{AE2507DC-8C2F-0E4F-BA48-281BF1D8819B}" type="presOf" srcId="{22E8FA7C-5803-DC48-A771-89C6292016BE}" destId="{0B9C9873-DCBB-0B4C-A691-4418ECE153BC}" srcOrd="0" destOrd="0" presId="urn:microsoft.com/office/officeart/2005/8/layout/arrow6"/>
    <dgm:cxn modelId="{E788CFE7-0C50-B344-A977-83FB0503C43D}" srcId="{E037DB57-E103-6143-9411-5F15B9382000}" destId="{655BF336-CCA6-0541-A630-913EEA7AB69A}" srcOrd="1" destOrd="0" parTransId="{82910782-7415-9A49-94C3-6082ECCDE684}" sibTransId="{8A79FF51-38B5-F840-9A6B-8885F57D9198}"/>
    <dgm:cxn modelId="{5FF46E61-9E5A-DB46-A737-62294C661E37}" type="presParOf" srcId="{D6C98B62-553B-F84B-9ED4-33A3782FEC3D}" destId="{0505EC2E-2400-6143-A375-A1A29BDD969C}" srcOrd="0" destOrd="0" presId="urn:microsoft.com/office/officeart/2005/8/layout/arrow6"/>
    <dgm:cxn modelId="{2777029B-1DBF-DD4C-98EC-39561858FEF7}" type="presParOf" srcId="{D6C98B62-553B-F84B-9ED4-33A3782FEC3D}" destId="{0B9C9873-DCBB-0B4C-A691-4418ECE153BC}" srcOrd="1" destOrd="0" presId="urn:microsoft.com/office/officeart/2005/8/layout/arrow6"/>
    <dgm:cxn modelId="{5AF2B6BB-176E-C846-BBF9-E4C1841261BC}" type="presParOf" srcId="{D6C98B62-553B-F84B-9ED4-33A3782FEC3D}" destId="{F7025534-D920-0D4D-8554-51BA5B9A113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75F58-2EB7-1143-A3A6-50866C427404}" type="doc">
      <dgm:prSet loTypeId="urn:microsoft.com/office/officeart/2005/8/layout/pyramid1" loCatId="" qsTypeId="urn:microsoft.com/office/officeart/2005/8/quickstyle/simple1" qsCatId="simple" csTypeId="urn:microsoft.com/office/officeart/2005/8/colors/accent1_2" csCatId="accent1" phldr="0"/>
      <dgm:spPr/>
    </dgm:pt>
    <dgm:pt modelId="{DD19B4EB-CBC4-8743-BAF2-60A3D643F2AC}" type="pres">
      <dgm:prSet presAssocID="{83D75F58-2EB7-1143-A3A6-50866C427404}" presName="Name0" presStyleCnt="0">
        <dgm:presLayoutVars>
          <dgm:dir/>
          <dgm:animLvl val="lvl"/>
          <dgm:resizeHandles val="exact"/>
        </dgm:presLayoutVars>
      </dgm:prSet>
      <dgm:spPr/>
    </dgm:pt>
  </dgm:ptLst>
  <dgm:cxnLst>
    <dgm:cxn modelId="{B1CC3344-84E4-2B4D-84EE-F10533F1E9CC}" type="presOf" srcId="{83D75F58-2EB7-1143-A3A6-50866C427404}" destId="{DD19B4EB-CBC4-8743-BAF2-60A3D643F2AC}"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69184-67A9-7849-9813-99C443B10727}" type="doc">
      <dgm:prSet loTypeId="urn:microsoft.com/office/officeart/2005/8/layout/hProcess9" loCatId="" qsTypeId="urn:microsoft.com/office/officeart/2005/8/quickstyle/simple1" qsCatId="simple" csTypeId="urn:microsoft.com/office/officeart/2005/8/colors/colorful2" csCatId="colorful" phldr="1"/>
      <dgm:spPr/>
    </dgm:pt>
    <dgm:pt modelId="{5FB1ED17-1733-0542-942D-A368BCE5C6FB}">
      <dgm:prSet phldrT="[Texte]" custT="1"/>
      <dgm:spPr/>
      <dgm:t>
        <a:bodyPr/>
        <a:lstStyle/>
        <a:p>
          <a:r>
            <a:rPr lang="fr-FR" sz="1300" b="1"/>
            <a:t>PROGRAMMING</a:t>
          </a:r>
        </a:p>
      </dgm:t>
    </dgm:pt>
    <dgm:pt modelId="{20652504-A1EB-3C49-A49B-125D9188ADE7}" type="parTrans" cxnId="{DBF1B444-44CD-6949-B25D-91ABD7012DDC}">
      <dgm:prSet/>
      <dgm:spPr/>
      <dgm:t>
        <a:bodyPr/>
        <a:lstStyle/>
        <a:p>
          <a:endParaRPr lang="fr-FR"/>
        </a:p>
      </dgm:t>
    </dgm:pt>
    <dgm:pt modelId="{CC468898-70A0-6946-9CEA-AF69EEB63409}" type="sibTrans" cxnId="{DBF1B444-44CD-6949-B25D-91ABD7012DDC}">
      <dgm:prSet/>
      <dgm:spPr/>
      <dgm:t>
        <a:bodyPr/>
        <a:lstStyle/>
        <a:p>
          <a:endParaRPr lang="fr-FR"/>
        </a:p>
      </dgm:t>
    </dgm:pt>
    <dgm:pt modelId="{1B38D3FB-DADB-6A4C-9339-BD058FC561C6}">
      <dgm:prSet phldrT="[Texte]" custT="1"/>
      <dgm:spPr/>
      <dgm:t>
        <a:bodyPr/>
        <a:lstStyle/>
        <a:p>
          <a:r>
            <a:rPr lang="fr-FR" sz="1300" b="1"/>
            <a:t>CALLS</a:t>
          </a:r>
        </a:p>
      </dgm:t>
    </dgm:pt>
    <dgm:pt modelId="{C8CA42CC-A136-954B-92F5-A005C38D5807}" type="parTrans" cxnId="{A12B2AD5-1BA9-7B46-9B0A-252778F4428B}">
      <dgm:prSet/>
      <dgm:spPr/>
      <dgm:t>
        <a:bodyPr/>
        <a:lstStyle/>
        <a:p>
          <a:endParaRPr lang="fr-FR"/>
        </a:p>
      </dgm:t>
    </dgm:pt>
    <dgm:pt modelId="{18A38E98-F531-FA4B-93D9-105373A4A697}" type="sibTrans" cxnId="{A12B2AD5-1BA9-7B46-9B0A-252778F4428B}">
      <dgm:prSet/>
      <dgm:spPr/>
      <dgm:t>
        <a:bodyPr/>
        <a:lstStyle/>
        <a:p>
          <a:endParaRPr lang="fr-FR"/>
        </a:p>
      </dgm:t>
    </dgm:pt>
    <dgm:pt modelId="{6952D417-02AD-EF4C-9D64-32BFC391BC6C}">
      <dgm:prSet phldrT="[Texte]" custT="1"/>
      <dgm:spPr/>
      <dgm:t>
        <a:bodyPr/>
        <a:lstStyle/>
        <a:p>
          <a:r>
            <a:rPr lang="fr-FR" sz="1300" b="1"/>
            <a:t>SELECTION</a:t>
          </a:r>
        </a:p>
      </dgm:t>
    </dgm:pt>
    <dgm:pt modelId="{B9552C5E-409B-8844-BD37-5FDB1D5C7FA3}" type="parTrans" cxnId="{19C03865-BE41-0343-9D73-D01A569BC1CE}">
      <dgm:prSet/>
      <dgm:spPr/>
      <dgm:t>
        <a:bodyPr/>
        <a:lstStyle/>
        <a:p>
          <a:endParaRPr lang="fr-FR"/>
        </a:p>
      </dgm:t>
    </dgm:pt>
    <dgm:pt modelId="{45336FE5-C09F-7544-8272-C4C289BE130B}" type="sibTrans" cxnId="{19C03865-BE41-0343-9D73-D01A569BC1CE}">
      <dgm:prSet/>
      <dgm:spPr/>
      <dgm:t>
        <a:bodyPr/>
        <a:lstStyle/>
        <a:p>
          <a:endParaRPr lang="fr-FR"/>
        </a:p>
      </dgm:t>
    </dgm:pt>
    <dgm:pt modelId="{4A2EB5BA-B5E6-AE4A-A2C7-8467072624F3}">
      <dgm:prSet/>
      <dgm:spPr/>
      <dgm:t>
        <a:bodyPr/>
        <a:lstStyle/>
        <a:p>
          <a:r>
            <a:rPr lang="fr-FR" b="1"/>
            <a:t>IMPLEMENTATION</a:t>
          </a:r>
        </a:p>
      </dgm:t>
    </dgm:pt>
    <dgm:pt modelId="{B4DD5549-5112-B14B-A7FA-1F5104563E21}" type="parTrans" cxnId="{DCBD9AAA-BB94-5F4F-B47D-55F27BD45C77}">
      <dgm:prSet/>
      <dgm:spPr/>
      <dgm:t>
        <a:bodyPr/>
        <a:lstStyle/>
        <a:p>
          <a:endParaRPr lang="fr-FR"/>
        </a:p>
      </dgm:t>
    </dgm:pt>
    <dgm:pt modelId="{61A84999-C1A1-2140-8676-12BA2F60F22F}" type="sibTrans" cxnId="{DCBD9AAA-BB94-5F4F-B47D-55F27BD45C77}">
      <dgm:prSet/>
      <dgm:spPr/>
      <dgm:t>
        <a:bodyPr/>
        <a:lstStyle/>
        <a:p>
          <a:endParaRPr lang="fr-FR"/>
        </a:p>
      </dgm:t>
    </dgm:pt>
    <dgm:pt modelId="{09E1F65E-EC67-D645-9436-98447DBC90D9}">
      <dgm:prSet/>
      <dgm:spPr/>
      <dgm:t>
        <a:bodyPr/>
        <a:lstStyle/>
        <a:p>
          <a:r>
            <a:rPr lang="fr-FR" b="1"/>
            <a:t>CLOSURE</a:t>
          </a:r>
        </a:p>
      </dgm:t>
    </dgm:pt>
    <dgm:pt modelId="{3FD10AE7-D065-6F48-ADF2-4793A77BD808}" type="parTrans" cxnId="{CEEF120E-17C9-F549-BC07-D7409F5D31BF}">
      <dgm:prSet/>
      <dgm:spPr/>
      <dgm:t>
        <a:bodyPr/>
        <a:lstStyle/>
        <a:p>
          <a:endParaRPr lang="fr-FR"/>
        </a:p>
      </dgm:t>
    </dgm:pt>
    <dgm:pt modelId="{FA577C22-671A-0A49-8B1B-BD5E0BDFAB23}" type="sibTrans" cxnId="{CEEF120E-17C9-F549-BC07-D7409F5D31BF}">
      <dgm:prSet/>
      <dgm:spPr/>
      <dgm:t>
        <a:bodyPr/>
        <a:lstStyle/>
        <a:p>
          <a:endParaRPr lang="fr-FR"/>
        </a:p>
      </dgm:t>
    </dgm:pt>
    <dgm:pt modelId="{90DC7A18-FD5C-6D48-9D6A-F9DAF76A615A}" type="pres">
      <dgm:prSet presAssocID="{9BC69184-67A9-7849-9813-99C443B10727}" presName="CompostProcess" presStyleCnt="0">
        <dgm:presLayoutVars>
          <dgm:dir/>
          <dgm:resizeHandles val="exact"/>
        </dgm:presLayoutVars>
      </dgm:prSet>
      <dgm:spPr/>
    </dgm:pt>
    <dgm:pt modelId="{C9A24E90-71C4-FE4C-BD8C-DA60EA00FAD6}" type="pres">
      <dgm:prSet presAssocID="{9BC69184-67A9-7849-9813-99C443B10727}" presName="arrow" presStyleLbl="bgShp" presStyleIdx="0" presStyleCnt="1" custScaleX="117647" custLinFactNeighborX="0" custLinFactNeighborY="3506"/>
      <dgm:spPr/>
    </dgm:pt>
    <dgm:pt modelId="{DB100E77-5E99-A044-9608-AE5791A2C2AB}" type="pres">
      <dgm:prSet presAssocID="{9BC69184-67A9-7849-9813-99C443B10727}" presName="linearProcess" presStyleCnt="0"/>
      <dgm:spPr/>
    </dgm:pt>
    <dgm:pt modelId="{604E5887-AFF3-2349-A0AE-EC4EBE8D296C}" type="pres">
      <dgm:prSet presAssocID="{5FB1ED17-1733-0542-942D-A368BCE5C6FB}" presName="textNode" presStyleLbl="node1" presStyleIdx="0" presStyleCnt="5">
        <dgm:presLayoutVars>
          <dgm:bulletEnabled val="1"/>
        </dgm:presLayoutVars>
      </dgm:prSet>
      <dgm:spPr/>
    </dgm:pt>
    <dgm:pt modelId="{7C4F847E-CE43-4447-9FE8-52F522B5CAC6}" type="pres">
      <dgm:prSet presAssocID="{CC468898-70A0-6946-9CEA-AF69EEB63409}" presName="sibTrans" presStyleCnt="0"/>
      <dgm:spPr/>
    </dgm:pt>
    <dgm:pt modelId="{D6ADE92E-7F54-A84D-928B-66F540D2E593}" type="pres">
      <dgm:prSet presAssocID="{1B38D3FB-DADB-6A4C-9339-BD058FC561C6}" presName="textNode" presStyleLbl="node1" presStyleIdx="1" presStyleCnt="5">
        <dgm:presLayoutVars>
          <dgm:bulletEnabled val="1"/>
        </dgm:presLayoutVars>
      </dgm:prSet>
      <dgm:spPr/>
    </dgm:pt>
    <dgm:pt modelId="{4BCE3DF0-023A-D343-8345-EE01E5A9C6FA}" type="pres">
      <dgm:prSet presAssocID="{18A38E98-F531-FA4B-93D9-105373A4A697}" presName="sibTrans" presStyleCnt="0"/>
      <dgm:spPr/>
    </dgm:pt>
    <dgm:pt modelId="{1CBC5FDD-BA78-2847-AA75-66A0CDF4432C}" type="pres">
      <dgm:prSet presAssocID="{6952D417-02AD-EF4C-9D64-32BFC391BC6C}" presName="textNode" presStyleLbl="node1" presStyleIdx="2" presStyleCnt="5">
        <dgm:presLayoutVars>
          <dgm:bulletEnabled val="1"/>
        </dgm:presLayoutVars>
      </dgm:prSet>
      <dgm:spPr/>
    </dgm:pt>
    <dgm:pt modelId="{6A2CFF0E-DB3A-EE40-AC16-1379FFB21CB8}" type="pres">
      <dgm:prSet presAssocID="{45336FE5-C09F-7544-8272-C4C289BE130B}" presName="sibTrans" presStyleCnt="0"/>
      <dgm:spPr/>
    </dgm:pt>
    <dgm:pt modelId="{8054D917-8F7F-484A-A03C-23DB868508FC}" type="pres">
      <dgm:prSet presAssocID="{4A2EB5BA-B5E6-AE4A-A2C7-8467072624F3}" presName="textNode" presStyleLbl="node1" presStyleIdx="3" presStyleCnt="5">
        <dgm:presLayoutVars>
          <dgm:bulletEnabled val="1"/>
        </dgm:presLayoutVars>
      </dgm:prSet>
      <dgm:spPr/>
    </dgm:pt>
    <dgm:pt modelId="{4CAAB2C1-5C24-3B46-BE6D-2C8906F97387}" type="pres">
      <dgm:prSet presAssocID="{61A84999-C1A1-2140-8676-12BA2F60F22F}" presName="sibTrans" presStyleCnt="0"/>
      <dgm:spPr/>
    </dgm:pt>
    <dgm:pt modelId="{0FE8C590-0445-9B42-B517-20366539D910}" type="pres">
      <dgm:prSet presAssocID="{09E1F65E-EC67-D645-9436-98447DBC90D9}" presName="textNode" presStyleLbl="node1" presStyleIdx="4" presStyleCnt="5">
        <dgm:presLayoutVars>
          <dgm:bulletEnabled val="1"/>
        </dgm:presLayoutVars>
      </dgm:prSet>
      <dgm:spPr/>
    </dgm:pt>
  </dgm:ptLst>
  <dgm:cxnLst>
    <dgm:cxn modelId="{CEEF120E-17C9-F549-BC07-D7409F5D31BF}" srcId="{9BC69184-67A9-7849-9813-99C443B10727}" destId="{09E1F65E-EC67-D645-9436-98447DBC90D9}" srcOrd="4" destOrd="0" parTransId="{3FD10AE7-D065-6F48-ADF2-4793A77BD808}" sibTransId="{FA577C22-671A-0A49-8B1B-BD5E0BDFAB23}"/>
    <dgm:cxn modelId="{DBF1B444-44CD-6949-B25D-91ABD7012DDC}" srcId="{9BC69184-67A9-7849-9813-99C443B10727}" destId="{5FB1ED17-1733-0542-942D-A368BCE5C6FB}" srcOrd="0" destOrd="0" parTransId="{20652504-A1EB-3C49-A49B-125D9188ADE7}" sibTransId="{CC468898-70A0-6946-9CEA-AF69EEB63409}"/>
    <dgm:cxn modelId="{19C03865-BE41-0343-9D73-D01A569BC1CE}" srcId="{9BC69184-67A9-7849-9813-99C443B10727}" destId="{6952D417-02AD-EF4C-9D64-32BFC391BC6C}" srcOrd="2" destOrd="0" parTransId="{B9552C5E-409B-8844-BD37-5FDB1D5C7FA3}" sibTransId="{45336FE5-C09F-7544-8272-C4C289BE130B}"/>
    <dgm:cxn modelId="{9358116C-AD16-4543-AA2D-4BF9ACCD2314}" type="presOf" srcId="{1B38D3FB-DADB-6A4C-9339-BD058FC561C6}" destId="{D6ADE92E-7F54-A84D-928B-66F540D2E593}" srcOrd="0" destOrd="0" presId="urn:microsoft.com/office/officeart/2005/8/layout/hProcess9"/>
    <dgm:cxn modelId="{47212076-C2A5-B443-AC32-2CF2410413A3}" type="presOf" srcId="{09E1F65E-EC67-D645-9436-98447DBC90D9}" destId="{0FE8C590-0445-9B42-B517-20366539D910}" srcOrd="0" destOrd="0" presId="urn:microsoft.com/office/officeart/2005/8/layout/hProcess9"/>
    <dgm:cxn modelId="{E994F593-206F-4E4B-80EA-AF9AF8935F6F}" type="presOf" srcId="{4A2EB5BA-B5E6-AE4A-A2C7-8467072624F3}" destId="{8054D917-8F7F-484A-A03C-23DB868508FC}" srcOrd="0" destOrd="0" presId="urn:microsoft.com/office/officeart/2005/8/layout/hProcess9"/>
    <dgm:cxn modelId="{BCF7B99B-0F57-E64A-9C7E-D8D01966D87E}" type="presOf" srcId="{5FB1ED17-1733-0542-942D-A368BCE5C6FB}" destId="{604E5887-AFF3-2349-A0AE-EC4EBE8D296C}" srcOrd="0" destOrd="0" presId="urn:microsoft.com/office/officeart/2005/8/layout/hProcess9"/>
    <dgm:cxn modelId="{DCBD9AAA-BB94-5F4F-B47D-55F27BD45C77}" srcId="{9BC69184-67A9-7849-9813-99C443B10727}" destId="{4A2EB5BA-B5E6-AE4A-A2C7-8467072624F3}" srcOrd="3" destOrd="0" parTransId="{B4DD5549-5112-B14B-A7FA-1F5104563E21}" sibTransId="{61A84999-C1A1-2140-8676-12BA2F60F22F}"/>
    <dgm:cxn modelId="{3954C3C0-1822-234C-93CE-286FC44ECFA2}" type="presOf" srcId="{9BC69184-67A9-7849-9813-99C443B10727}" destId="{90DC7A18-FD5C-6D48-9D6A-F9DAF76A615A}" srcOrd="0" destOrd="0" presId="urn:microsoft.com/office/officeart/2005/8/layout/hProcess9"/>
    <dgm:cxn modelId="{82C8A6C4-E441-0842-9B5D-141C769772D1}" type="presOf" srcId="{6952D417-02AD-EF4C-9D64-32BFC391BC6C}" destId="{1CBC5FDD-BA78-2847-AA75-66A0CDF4432C}" srcOrd="0" destOrd="0" presId="urn:microsoft.com/office/officeart/2005/8/layout/hProcess9"/>
    <dgm:cxn modelId="{A12B2AD5-1BA9-7B46-9B0A-252778F4428B}" srcId="{9BC69184-67A9-7849-9813-99C443B10727}" destId="{1B38D3FB-DADB-6A4C-9339-BD058FC561C6}" srcOrd="1" destOrd="0" parTransId="{C8CA42CC-A136-954B-92F5-A005C38D5807}" sibTransId="{18A38E98-F531-FA4B-93D9-105373A4A697}"/>
    <dgm:cxn modelId="{8540564B-70F7-CB4F-85C5-6FA912852C02}" type="presParOf" srcId="{90DC7A18-FD5C-6D48-9D6A-F9DAF76A615A}" destId="{C9A24E90-71C4-FE4C-BD8C-DA60EA00FAD6}" srcOrd="0" destOrd="0" presId="urn:microsoft.com/office/officeart/2005/8/layout/hProcess9"/>
    <dgm:cxn modelId="{C28C9FB6-4A6B-E744-AB82-40B651372B2F}" type="presParOf" srcId="{90DC7A18-FD5C-6D48-9D6A-F9DAF76A615A}" destId="{DB100E77-5E99-A044-9608-AE5791A2C2AB}" srcOrd="1" destOrd="0" presId="urn:microsoft.com/office/officeart/2005/8/layout/hProcess9"/>
    <dgm:cxn modelId="{ADEF9C3D-FDE4-4340-ACF5-47D2F713BF87}" type="presParOf" srcId="{DB100E77-5E99-A044-9608-AE5791A2C2AB}" destId="{604E5887-AFF3-2349-A0AE-EC4EBE8D296C}" srcOrd="0" destOrd="0" presId="urn:microsoft.com/office/officeart/2005/8/layout/hProcess9"/>
    <dgm:cxn modelId="{538F9608-4201-634D-9DDF-FDE769135180}" type="presParOf" srcId="{DB100E77-5E99-A044-9608-AE5791A2C2AB}" destId="{7C4F847E-CE43-4447-9FE8-52F522B5CAC6}" srcOrd="1" destOrd="0" presId="urn:microsoft.com/office/officeart/2005/8/layout/hProcess9"/>
    <dgm:cxn modelId="{BF6BD517-EB74-9448-B6EE-E8350D1F43D9}" type="presParOf" srcId="{DB100E77-5E99-A044-9608-AE5791A2C2AB}" destId="{D6ADE92E-7F54-A84D-928B-66F540D2E593}" srcOrd="2" destOrd="0" presId="urn:microsoft.com/office/officeart/2005/8/layout/hProcess9"/>
    <dgm:cxn modelId="{F0477E6D-085F-C945-B239-5689F856CDF6}" type="presParOf" srcId="{DB100E77-5E99-A044-9608-AE5791A2C2AB}" destId="{4BCE3DF0-023A-D343-8345-EE01E5A9C6FA}" srcOrd="3" destOrd="0" presId="urn:microsoft.com/office/officeart/2005/8/layout/hProcess9"/>
    <dgm:cxn modelId="{D04AD289-C769-3242-BA6E-9DE1B0095DA7}" type="presParOf" srcId="{DB100E77-5E99-A044-9608-AE5791A2C2AB}" destId="{1CBC5FDD-BA78-2847-AA75-66A0CDF4432C}" srcOrd="4" destOrd="0" presId="urn:microsoft.com/office/officeart/2005/8/layout/hProcess9"/>
    <dgm:cxn modelId="{09F0BA93-5C2A-854A-AB33-F731C344C823}" type="presParOf" srcId="{DB100E77-5E99-A044-9608-AE5791A2C2AB}" destId="{6A2CFF0E-DB3A-EE40-AC16-1379FFB21CB8}" srcOrd="5" destOrd="0" presId="urn:microsoft.com/office/officeart/2005/8/layout/hProcess9"/>
    <dgm:cxn modelId="{7FF527A5-D312-6947-8705-58731FF02E27}" type="presParOf" srcId="{DB100E77-5E99-A044-9608-AE5791A2C2AB}" destId="{8054D917-8F7F-484A-A03C-23DB868508FC}" srcOrd="6" destOrd="0" presId="urn:microsoft.com/office/officeart/2005/8/layout/hProcess9"/>
    <dgm:cxn modelId="{5115F3A5-1B8E-3E4A-BEE6-820FFB910A93}" type="presParOf" srcId="{DB100E77-5E99-A044-9608-AE5791A2C2AB}" destId="{4CAAB2C1-5C24-3B46-BE6D-2C8906F97387}" srcOrd="7" destOrd="0" presId="urn:microsoft.com/office/officeart/2005/8/layout/hProcess9"/>
    <dgm:cxn modelId="{164445CE-3AFB-5646-8AFD-E2BD9E0D8D03}" type="presParOf" srcId="{DB100E77-5E99-A044-9608-AE5791A2C2AB}" destId="{0FE8C590-0445-9B42-B517-20366539D91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9517D-EC3A-471E-9D10-BBD1ED0BF96E}"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811B3C34-99F1-4CC9-A05F-868C315AE5BC}">
      <dgm:prSet phldrT="[Text]" custT="1"/>
      <dgm:spPr/>
      <dgm:t>
        <a:bodyPr/>
        <a:lstStyle/>
        <a:p>
          <a:r>
            <a:rPr lang="en-GB" sz="2800" b="1" dirty="0"/>
            <a:t>Projects</a:t>
          </a:r>
          <a:br>
            <a:rPr lang="en-GB" sz="2400" b="1" dirty="0"/>
          </a:br>
          <a:endParaRPr lang="en-GB" sz="2400" b="1" dirty="0"/>
        </a:p>
        <a:p>
          <a:br>
            <a:rPr lang="en-GB" sz="2300" dirty="0"/>
          </a:br>
          <a:r>
            <a:rPr lang="en-GB" sz="2800" noProof="0" dirty="0"/>
            <a:t>Generate</a:t>
          </a:r>
          <a:r>
            <a:rPr lang="es-ES" sz="2800" dirty="0"/>
            <a:t> concrete </a:t>
          </a:r>
          <a:r>
            <a:rPr lang="en-GB" sz="2800" noProof="0" dirty="0"/>
            <a:t>results and solutions</a:t>
          </a:r>
        </a:p>
        <a:p>
          <a:endParaRPr lang="en-GB" sz="2300" noProof="0" dirty="0"/>
        </a:p>
        <a:p>
          <a:r>
            <a:rPr lang="en-GB" sz="2400" noProof="0" dirty="0"/>
            <a:t>Work closely with stakeholders</a:t>
          </a:r>
        </a:p>
      </dgm:t>
    </dgm:pt>
    <dgm:pt modelId="{6E8A85FC-637F-4596-8771-156196079548}" type="parTrans" cxnId="{5C98E177-DA17-46FF-A459-DD91639C3C56}">
      <dgm:prSet/>
      <dgm:spPr/>
      <dgm:t>
        <a:bodyPr/>
        <a:lstStyle/>
        <a:p>
          <a:endParaRPr lang="en-GB"/>
        </a:p>
      </dgm:t>
    </dgm:pt>
    <dgm:pt modelId="{AC57B7B8-0296-4462-853D-3ED25D505DEC}" type="sibTrans" cxnId="{5C98E177-DA17-46FF-A459-DD91639C3C56}">
      <dgm:prSet/>
      <dgm:spPr/>
      <dgm:t>
        <a:bodyPr/>
        <a:lstStyle/>
        <a:p>
          <a:endParaRPr lang="en-GB"/>
        </a:p>
      </dgm:t>
    </dgm:pt>
    <dgm:pt modelId="{32F7BFA0-3ABA-4A90-9B6E-E47642CACD4C}">
      <dgm:prSet phldrT="[Text]" custT="1"/>
      <dgm:spPr/>
      <dgm:t>
        <a:bodyPr/>
        <a:lstStyle/>
        <a:p>
          <a:endParaRPr lang="en-GB" sz="2800" b="1" dirty="0"/>
        </a:p>
        <a:p>
          <a:r>
            <a:rPr lang="en-GB" sz="2800" b="1" dirty="0"/>
            <a:t>Programmes</a:t>
          </a:r>
          <a:endParaRPr lang="en-GB" sz="2000" b="1" dirty="0"/>
        </a:p>
        <a:p>
          <a:br>
            <a:rPr lang="en-GB" sz="2900" b="1" dirty="0"/>
          </a:br>
          <a:r>
            <a:rPr lang="en-GB" sz="2800" noProof="0" dirty="0"/>
            <a:t>Collect, synthesise, and highlight achievements</a:t>
          </a:r>
        </a:p>
        <a:p>
          <a:endParaRPr lang="en-GB" sz="2400" b="1" noProof="0" dirty="0"/>
        </a:p>
        <a:p>
          <a:r>
            <a:rPr lang="en-GB" sz="2400" b="0" noProof="0" dirty="0"/>
            <a:t>Showcase results in libraries, events</a:t>
          </a:r>
        </a:p>
        <a:p>
          <a:endParaRPr lang="en-GB" sz="2900" b="1" noProof="0" dirty="0"/>
        </a:p>
      </dgm:t>
    </dgm:pt>
    <dgm:pt modelId="{C02C6E83-DDB0-4A03-B4DF-5D2DCD30707E}" type="parTrans" cxnId="{0CB71F9D-D1F4-4F2D-9B17-72F435320B42}">
      <dgm:prSet/>
      <dgm:spPr/>
      <dgm:t>
        <a:bodyPr/>
        <a:lstStyle/>
        <a:p>
          <a:endParaRPr lang="en-GB"/>
        </a:p>
      </dgm:t>
    </dgm:pt>
    <dgm:pt modelId="{0D264621-E7D3-4E7F-9363-F8C9DC310C61}" type="sibTrans" cxnId="{0CB71F9D-D1F4-4F2D-9B17-72F435320B42}">
      <dgm:prSet/>
      <dgm:spPr/>
      <dgm:t>
        <a:bodyPr/>
        <a:lstStyle/>
        <a:p>
          <a:endParaRPr lang="en-GB"/>
        </a:p>
      </dgm:t>
    </dgm:pt>
    <dgm:pt modelId="{2E933619-91D0-439B-AE4A-59F8813B36E8}">
      <dgm:prSet phldrT="[Text]" custT="1"/>
      <dgm:spPr/>
      <dgm:t>
        <a:bodyPr/>
        <a:lstStyle/>
        <a:p>
          <a:endParaRPr lang="en-GB" sz="2800" b="1" dirty="0"/>
        </a:p>
        <a:p>
          <a:endParaRPr lang="en-GB" sz="1200" b="1" dirty="0"/>
        </a:p>
        <a:p>
          <a:r>
            <a:rPr lang="en-GB" sz="2800" b="1" dirty="0"/>
            <a:t>Policies</a:t>
          </a:r>
          <a:endParaRPr lang="en-GB" sz="2100" b="1" dirty="0"/>
        </a:p>
        <a:p>
          <a:br>
            <a:rPr lang="en-GB" sz="2100" b="1" dirty="0"/>
          </a:br>
          <a:r>
            <a:rPr lang="en-GB" sz="2800" b="0" dirty="0"/>
            <a:t>Use evidence in reports, strategies, policy debates</a:t>
          </a:r>
        </a:p>
        <a:p>
          <a:endParaRPr lang="en-GB" sz="1200" b="0" dirty="0"/>
        </a:p>
        <a:p>
          <a:r>
            <a:rPr lang="en-GB" sz="2400" b="0" dirty="0"/>
            <a:t>Influence local, regional, national, EU priorities and future funding</a:t>
          </a:r>
        </a:p>
        <a:p>
          <a:endParaRPr lang="en-GB" sz="2100" b="1" dirty="0"/>
        </a:p>
      </dgm:t>
    </dgm:pt>
    <dgm:pt modelId="{0161F3B5-AF52-4CC6-86F1-F053DD43516A}" type="parTrans" cxnId="{371810B9-CBF5-49E5-99A7-ACD8E41847EF}">
      <dgm:prSet/>
      <dgm:spPr/>
      <dgm:t>
        <a:bodyPr/>
        <a:lstStyle/>
        <a:p>
          <a:endParaRPr lang="en-GB"/>
        </a:p>
      </dgm:t>
    </dgm:pt>
    <dgm:pt modelId="{49776315-A542-4946-AA93-10C00C123B78}" type="sibTrans" cxnId="{371810B9-CBF5-49E5-99A7-ACD8E41847EF}">
      <dgm:prSet/>
      <dgm:spPr/>
      <dgm:t>
        <a:bodyPr/>
        <a:lstStyle/>
        <a:p>
          <a:endParaRPr lang="en-GB"/>
        </a:p>
      </dgm:t>
    </dgm:pt>
    <dgm:pt modelId="{9413421E-9E9E-4995-ABFB-0C8E0A289327}" type="pres">
      <dgm:prSet presAssocID="{91E9517D-EC3A-471E-9D10-BBD1ED0BF96E}" presName="Name0" presStyleCnt="0">
        <dgm:presLayoutVars>
          <dgm:dir/>
          <dgm:resizeHandles val="exact"/>
        </dgm:presLayoutVars>
      </dgm:prSet>
      <dgm:spPr/>
    </dgm:pt>
    <dgm:pt modelId="{6D8750BB-AF99-4EF7-A1E1-3998CEBDC626}" type="pres">
      <dgm:prSet presAssocID="{811B3C34-99F1-4CC9-A05F-868C315AE5BC}" presName="node" presStyleLbl="node1" presStyleIdx="0" presStyleCnt="3" custScaleX="115083" custScaleY="236938" custLinFactNeighborX="10471" custLinFactNeighborY="40528">
        <dgm:presLayoutVars>
          <dgm:bulletEnabled val="1"/>
        </dgm:presLayoutVars>
      </dgm:prSet>
      <dgm:spPr/>
    </dgm:pt>
    <dgm:pt modelId="{DD10B64A-B3BE-4E72-8E9B-DA76196CA0E9}" type="pres">
      <dgm:prSet presAssocID="{AC57B7B8-0296-4462-853D-3ED25D505DEC}" presName="sibTrans" presStyleLbl="sibTrans2D1" presStyleIdx="0" presStyleCnt="2"/>
      <dgm:spPr/>
    </dgm:pt>
    <dgm:pt modelId="{9863FFC8-BDB3-4EC6-9655-0D18835C77F3}" type="pres">
      <dgm:prSet presAssocID="{AC57B7B8-0296-4462-853D-3ED25D505DEC}" presName="connectorText" presStyleLbl="sibTrans2D1" presStyleIdx="0" presStyleCnt="2"/>
      <dgm:spPr/>
    </dgm:pt>
    <dgm:pt modelId="{054C8260-9777-4D9C-BAFB-34D36BA5B8CF}" type="pres">
      <dgm:prSet presAssocID="{32F7BFA0-3ABA-4A90-9B6E-E47642CACD4C}" presName="node" presStyleLbl="node1" presStyleIdx="1" presStyleCnt="3" custScaleX="114844" custScaleY="236938" custLinFactNeighborX="10471" custLinFactNeighborY="40528">
        <dgm:presLayoutVars>
          <dgm:bulletEnabled val="1"/>
        </dgm:presLayoutVars>
      </dgm:prSet>
      <dgm:spPr/>
    </dgm:pt>
    <dgm:pt modelId="{6D60AE10-AE3A-4E90-87B7-6F89355D87D4}" type="pres">
      <dgm:prSet presAssocID="{0D264621-E7D3-4E7F-9363-F8C9DC310C61}" presName="sibTrans" presStyleLbl="sibTrans2D1" presStyleIdx="1" presStyleCnt="2"/>
      <dgm:spPr/>
    </dgm:pt>
    <dgm:pt modelId="{F501BF97-CADC-4E58-9F4D-715BF3F9BECD}" type="pres">
      <dgm:prSet presAssocID="{0D264621-E7D3-4E7F-9363-F8C9DC310C61}" presName="connectorText" presStyleLbl="sibTrans2D1" presStyleIdx="1" presStyleCnt="2"/>
      <dgm:spPr/>
    </dgm:pt>
    <dgm:pt modelId="{2033CE63-5706-4AAF-BD98-569F7583A8FA}" type="pres">
      <dgm:prSet presAssocID="{2E933619-91D0-439B-AE4A-59F8813B36E8}" presName="node" presStyleLbl="node1" presStyleIdx="2" presStyleCnt="3" custScaleX="114724" custScaleY="236447" custLinFactNeighborX="10471" custLinFactNeighborY="40528">
        <dgm:presLayoutVars>
          <dgm:bulletEnabled val="1"/>
        </dgm:presLayoutVars>
      </dgm:prSet>
      <dgm:spPr/>
    </dgm:pt>
  </dgm:ptLst>
  <dgm:cxnLst>
    <dgm:cxn modelId="{1683FA01-88D9-4D66-9CF0-6D5C8CAE69BC}" type="presOf" srcId="{AC57B7B8-0296-4462-853D-3ED25D505DEC}" destId="{DD10B64A-B3BE-4E72-8E9B-DA76196CA0E9}" srcOrd="0" destOrd="0" presId="urn:microsoft.com/office/officeart/2005/8/layout/process1"/>
    <dgm:cxn modelId="{84575D07-F41B-48D4-AC1B-E80519BA213F}" type="presOf" srcId="{91E9517D-EC3A-471E-9D10-BBD1ED0BF96E}" destId="{9413421E-9E9E-4995-ABFB-0C8E0A289327}" srcOrd="0" destOrd="0" presId="urn:microsoft.com/office/officeart/2005/8/layout/process1"/>
    <dgm:cxn modelId="{C8900029-1FB5-4C99-BA62-93EABC49161D}" type="presOf" srcId="{AC57B7B8-0296-4462-853D-3ED25D505DEC}" destId="{9863FFC8-BDB3-4EC6-9655-0D18835C77F3}" srcOrd="1" destOrd="0" presId="urn:microsoft.com/office/officeart/2005/8/layout/process1"/>
    <dgm:cxn modelId="{10F83C2A-CA02-4330-959E-67E28A200F49}" type="presOf" srcId="{2E933619-91D0-439B-AE4A-59F8813B36E8}" destId="{2033CE63-5706-4AAF-BD98-569F7583A8FA}" srcOrd="0" destOrd="0" presId="urn:microsoft.com/office/officeart/2005/8/layout/process1"/>
    <dgm:cxn modelId="{177C7745-2BC8-46F6-B58F-62A6CE2EEB59}" type="presOf" srcId="{0D264621-E7D3-4E7F-9363-F8C9DC310C61}" destId="{6D60AE10-AE3A-4E90-87B7-6F89355D87D4}" srcOrd="0" destOrd="0" presId="urn:microsoft.com/office/officeart/2005/8/layout/process1"/>
    <dgm:cxn modelId="{5C98E177-DA17-46FF-A459-DD91639C3C56}" srcId="{91E9517D-EC3A-471E-9D10-BBD1ED0BF96E}" destId="{811B3C34-99F1-4CC9-A05F-868C315AE5BC}" srcOrd="0" destOrd="0" parTransId="{6E8A85FC-637F-4596-8771-156196079548}" sibTransId="{AC57B7B8-0296-4462-853D-3ED25D505DEC}"/>
    <dgm:cxn modelId="{57F59E88-0D50-4376-B7B5-799678DC6F83}" type="presOf" srcId="{811B3C34-99F1-4CC9-A05F-868C315AE5BC}" destId="{6D8750BB-AF99-4EF7-A1E1-3998CEBDC626}" srcOrd="0" destOrd="0" presId="urn:microsoft.com/office/officeart/2005/8/layout/process1"/>
    <dgm:cxn modelId="{0CB71F9D-D1F4-4F2D-9B17-72F435320B42}" srcId="{91E9517D-EC3A-471E-9D10-BBD1ED0BF96E}" destId="{32F7BFA0-3ABA-4A90-9B6E-E47642CACD4C}" srcOrd="1" destOrd="0" parTransId="{C02C6E83-DDB0-4A03-B4DF-5D2DCD30707E}" sibTransId="{0D264621-E7D3-4E7F-9363-F8C9DC310C61}"/>
    <dgm:cxn modelId="{4161FEA0-4A52-4075-A72E-3D03A1FCDA9D}" type="presOf" srcId="{0D264621-E7D3-4E7F-9363-F8C9DC310C61}" destId="{F501BF97-CADC-4E58-9F4D-715BF3F9BECD}" srcOrd="1" destOrd="0" presId="urn:microsoft.com/office/officeart/2005/8/layout/process1"/>
    <dgm:cxn modelId="{371810B9-CBF5-49E5-99A7-ACD8E41847EF}" srcId="{91E9517D-EC3A-471E-9D10-BBD1ED0BF96E}" destId="{2E933619-91D0-439B-AE4A-59F8813B36E8}" srcOrd="2" destOrd="0" parTransId="{0161F3B5-AF52-4CC6-86F1-F053DD43516A}" sibTransId="{49776315-A542-4946-AA93-10C00C123B78}"/>
    <dgm:cxn modelId="{0BE8E7D2-50BF-4629-8F78-7288D1457EFE}" type="presOf" srcId="{32F7BFA0-3ABA-4A90-9B6E-E47642CACD4C}" destId="{054C8260-9777-4D9C-BAFB-34D36BA5B8CF}" srcOrd="0" destOrd="0" presId="urn:microsoft.com/office/officeart/2005/8/layout/process1"/>
    <dgm:cxn modelId="{1E372DE3-49BA-404C-98C1-3193139BF3D2}" type="presParOf" srcId="{9413421E-9E9E-4995-ABFB-0C8E0A289327}" destId="{6D8750BB-AF99-4EF7-A1E1-3998CEBDC626}" srcOrd="0" destOrd="0" presId="urn:microsoft.com/office/officeart/2005/8/layout/process1"/>
    <dgm:cxn modelId="{D891E1FF-BA27-4E9D-B6C2-0AFE29215948}" type="presParOf" srcId="{9413421E-9E9E-4995-ABFB-0C8E0A289327}" destId="{DD10B64A-B3BE-4E72-8E9B-DA76196CA0E9}" srcOrd="1" destOrd="0" presId="urn:microsoft.com/office/officeart/2005/8/layout/process1"/>
    <dgm:cxn modelId="{89AB9ABF-A837-4829-A4A5-2D04D9828A1D}" type="presParOf" srcId="{DD10B64A-B3BE-4E72-8E9B-DA76196CA0E9}" destId="{9863FFC8-BDB3-4EC6-9655-0D18835C77F3}" srcOrd="0" destOrd="0" presId="urn:microsoft.com/office/officeart/2005/8/layout/process1"/>
    <dgm:cxn modelId="{11D56E97-DE8A-4AD9-9A71-06A5D1D3CE49}" type="presParOf" srcId="{9413421E-9E9E-4995-ABFB-0C8E0A289327}" destId="{054C8260-9777-4D9C-BAFB-34D36BA5B8CF}" srcOrd="2" destOrd="0" presId="urn:microsoft.com/office/officeart/2005/8/layout/process1"/>
    <dgm:cxn modelId="{4C58E5BF-18A2-4063-929A-22E548ECD9FF}" type="presParOf" srcId="{9413421E-9E9E-4995-ABFB-0C8E0A289327}" destId="{6D60AE10-AE3A-4E90-87B7-6F89355D87D4}" srcOrd="3" destOrd="0" presId="urn:microsoft.com/office/officeart/2005/8/layout/process1"/>
    <dgm:cxn modelId="{BBDB95C2-274E-4849-A1B1-146F697B213C}" type="presParOf" srcId="{6D60AE10-AE3A-4E90-87B7-6F89355D87D4}" destId="{F501BF97-CADC-4E58-9F4D-715BF3F9BECD}" srcOrd="0" destOrd="0" presId="urn:microsoft.com/office/officeart/2005/8/layout/process1"/>
    <dgm:cxn modelId="{8B236B4C-94FF-4D86-814E-18014BBEE9CD}" type="presParOf" srcId="{9413421E-9E9E-4995-ABFB-0C8E0A289327}" destId="{2033CE63-5706-4AAF-BD98-569F7583A8F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B8CBA8-721D-0E46-A2A6-372DAE779C6D}" type="doc">
      <dgm:prSet loTypeId="urn:microsoft.com/office/officeart/2005/8/layout/arrow4" loCatId="" qsTypeId="urn:microsoft.com/office/officeart/2005/8/quickstyle/simple1" qsCatId="simple" csTypeId="urn:microsoft.com/office/officeart/2005/8/colors/colorful1" csCatId="colorful" phldr="1"/>
      <dgm:spPr/>
      <dgm:t>
        <a:bodyPr/>
        <a:lstStyle/>
        <a:p>
          <a:endParaRPr lang="fr-FR"/>
        </a:p>
      </dgm:t>
    </dgm:pt>
    <dgm:pt modelId="{682BC7EF-3309-A841-B0C7-C712B579BFCE}">
      <dgm:prSet phldrT="[Texte]" custT="1"/>
      <dgm:spPr/>
      <dgm:t>
        <a:bodyPr/>
        <a:lstStyle/>
        <a:p>
          <a:r>
            <a:rPr lang="fr-FR" sz="3200" b="1">
              <a:solidFill>
                <a:schemeClr val="accent2"/>
              </a:solidFill>
            </a:rPr>
            <a:t>EXTERNAL</a:t>
          </a:r>
        </a:p>
      </dgm:t>
    </dgm:pt>
    <dgm:pt modelId="{DE965D4B-EF16-A54D-9A5C-4A1D29635A55}" type="parTrans" cxnId="{5DBE0824-1E25-8649-A019-9D5C80E2D7F2}">
      <dgm:prSet/>
      <dgm:spPr/>
      <dgm:t>
        <a:bodyPr/>
        <a:lstStyle/>
        <a:p>
          <a:endParaRPr lang="fr-FR"/>
        </a:p>
      </dgm:t>
    </dgm:pt>
    <dgm:pt modelId="{6B0071DC-6735-284F-B1F5-1C142D379638}" type="sibTrans" cxnId="{5DBE0824-1E25-8649-A019-9D5C80E2D7F2}">
      <dgm:prSet/>
      <dgm:spPr/>
      <dgm:t>
        <a:bodyPr/>
        <a:lstStyle/>
        <a:p>
          <a:endParaRPr lang="fr-FR"/>
        </a:p>
      </dgm:t>
    </dgm:pt>
    <dgm:pt modelId="{97BDEA4F-34AF-0440-84C9-ED65AF446A0D}">
      <dgm:prSet phldrT="[Texte]" custT="1"/>
      <dgm:spPr/>
      <dgm:t>
        <a:bodyPr/>
        <a:lstStyle/>
        <a:p>
          <a:r>
            <a:rPr lang="fr-FR" sz="3200" b="1">
              <a:solidFill>
                <a:schemeClr val="accent2"/>
              </a:solidFill>
            </a:rPr>
            <a:t>INTERNAL</a:t>
          </a:r>
          <a:endParaRPr lang="fr-FR" sz="4400" b="1">
            <a:solidFill>
              <a:schemeClr val="accent2"/>
            </a:solidFill>
          </a:endParaRPr>
        </a:p>
      </dgm:t>
    </dgm:pt>
    <dgm:pt modelId="{8B30C426-C5CD-4F4C-B2DA-1A1763137A79}" type="sibTrans" cxnId="{C5D83DFA-E527-EC4E-A4D9-70784B59BFF4}">
      <dgm:prSet/>
      <dgm:spPr/>
      <dgm:t>
        <a:bodyPr/>
        <a:lstStyle/>
        <a:p>
          <a:endParaRPr lang="fr-FR"/>
        </a:p>
      </dgm:t>
    </dgm:pt>
    <dgm:pt modelId="{DA0C2E96-7412-EB46-B2D9-A68F97355186}" type="parTrans" cxnId="{C5D83DFA-E527-EC4E-A4D9-70784B59BFF4}">
      <dgm:prSet/>
      <dgm:spPr/>
      <dgm:t>
        <a:bodyPr/>
        <a:lstStyle/>
        <a:p>
          <a:endParaRPr lang="fr-FR"/>
        </a:p>
      </dgm:t>
    </dgm:pt>
    <dgm:pt modelId="{817B8F4F-8648-4944-AB56-FB88056FFBD8}" type="pres">
      <dgm:prSet presAssocID="{40B8CBA8-721D-0E46-A2A6-372DAE779C6D}" presName="compositeShape" presStyleCnt="0">
        <dgm:presLayoutVars>
          <dgm:chMax val="2"/>
          <dgm:dir/>
          <dgm:resizeHandles val="exact"/>
        </dgm:presLayoutVars>
      </dgm:prSet>
      <dgm:spPr/>
    </dgm:pt>
    <dgm:pt modelId="{8981120B-A61E-7945-83AE-F3FCCE83985A}" type="pres">
      <dgm:prSet presAssocID="{97BDEA4F-34AF-0440-84C9-ED65AF446A0D}" presName="upArrow" presStyleLbl="node1" presStyleIdx="0" presStyleCnt="2"/>
      <dgm:spPr/>
    </dgm:pt>
    <dgm:pt modelId="{76508F66-6123-C44E-AADF-CBFB81F6ED2B}" type="pres">
      <dgm:prSet presAssocID="{97BDEA4F-34AF-0440-84C9-ED65AF446A0D}" presName="upArrowText" presStyleLbl="revTx" presStyleIdx="0" presStyleCnt="2">
        <dgm:presLayoutVars>
          <dgm:chMax val="0"/>
          <dgm:bulletEnabled val="1"/>
        </dgm:presLayoutVars>
      </dgm:prSet>
      <dgm:spPr/>
    </dgm:pt>
    <dgm:pt modelId="{3087B98A-8C19-4043-92C0-15D103A8E6E6}" type="pres">
      <dgm:prSet presAssocID="{682BC7EF-3309-A841-B0C7-C712B579BFCE}" presName="downArrow" presStyleLbl="node1" presStyleIdx="1" presStyleCnt="2"/>
      <dgm:spPr/>
    </dgm:pt>
    <dgm:pt modelId="{C82FC6AC-089E-364F-8DDF-294179DEDABA}" type="pres">
      <dgm:prSet presAssocID="{682BC7EF-3309-A841-B0C7-C712B579BFCE}" presName="downArrowText" presStyleLbl="revTx" presStyleIdx="1" presStyleCnt="2">
        <dgm:presLayoutVars>
          <dgm:chMax val="0"/>
          <dgm:bulletEnabled val="1"/>
        </dgm:presLayoutVars>
      </dgm:prSet>
      <dgm:spPr/>
    </dgm:pt>
  </dgm:ptLst>
  <dgm:cxnLst>
    <dgm:cxn modelId="{5DBE0824-1E25-8649-A019-9D5C80E2D7F2}" srcId="{40B8CBA8-721D-0E46-A2A6-372DAE779C6D}" destId="{682BC7EF-3309-A841-B0C7-C712B579BFCE}" srcOrd="1" destOrd="0" parTransId="{DE965D4B-EF16-A54D-9A5C-4A1D29635A55}" sibTransId="{6B0071DC-6735-284F-B1F5-1C142D379638}"/>
    <dgm:cxn modelId="{9E81338F-DE5E-AA48-9408-F0FD111415BF}" type="presOf" srcId="{682BC7EF-3309-A841-B0C7-C712B579BFCE}" destId="{C82FC6AC-089E-364F-8DDF-294179DEDABA}" srcOrd="0" destOrd="0" presId="urn:microsoft.com/office/officeart/2005/8/layout/arrow4"/>
    <dgm:cxn modelId="{E50897AA-76EE-F046-BF8F-0C540CF831B5}" type="presOf" srcId="{40B8CBA8-721D-0E46-A2A6-372DAE779C6D}" destId="{817B8F4F-8648-4944-AB56-FB88056FFBD8}" srcOrd="0" destOrd="0" presId="urn:microsoft.com/office/officeart/2005/8/layout/arrow4"/>
    <dgm:cxn modelId="{3A983DE1-75E0-9044-9093-BA5AB6CB667B}" type="presOf" srcId="{97BDEA4F-34AF-0440-84C9-ED65AF446A0D}" destId="{76508F66-6123-C44E-AADF-CBFB81F6ED2B}" srcOrd="0" destOrd="0" presId="urn:microsoft.com/office/officeart/2005/8/layout/arrow4"/>
    <dgm:cxn modelId="{C5D83DFA-E527-EC4E-A4D9-70784B59BFF4}" srcId="{40B8CBA8-721D-0E46-A2A6-372DAE779C6D}" destId="{97BDEA4F-34AF-0440-84C9-ED65AF446A0D}" srcOrd="0" destOrd="0" parTransId="{DA0C2E96-7412-EB46-B2D9-A68F97355186}" sibTransId="{8B30C426-C5CD-4F4C-B2DA-1A1763137A79}"/>
    <dgm:cxn modelId="{34F26F9C-34D2-484C-88A5-B9C0E06E1BC5}" type="presParOf" srcId="{817B8F4F-8648-4944-AB56-FB88056FFBD8}" destId="{8981120B-A61E-7945-83AE-F3FCCE83985A}" srcOrd="0" destOrd="0" presId="urn:microsoft.com/office/officeart/2005/8/layout/arrow4"/>
    <dgm:cxn modelId="{C137010A-0136-F741-81A2-1A0D6A9F06F0}" type="presParOf" srcId="{817B8F4F-8648-4944-AB56-FB88056FFBD8}" destId="{76508F66-6123-C44E-AADF-CBFB81F6ED2B}" srcOrd="1" destOrd="0" presId="urn:microsoft.com/office/officeart/2005/8/layout/arrow4"/>
    <dgm:cxn modelId="{7F82E3EB-E5DF-0347-8C1B-C7617D0866C3}" type="presParOf" srcId="{817B8F4F-8648-4944-AB56-FB88056FFBD8}" destId="{3087B98A-8C19-4043-92C0-15D103A8E6E6}" srcOrd="2" destOrd="0" presId="urn:microsoft.com/office/officeart/2005/8/layout/arrow4"/>
    <dgm:cxn modelId="{F01B219A-E696-504E-A059-B515C8456BA9}" type="presParOf" srcId="{817B8F4F-8648-4944-AB56-FB88056FFBD8}" destId="{C82FC6AC-089E-364F-8DDF-294179DEDABA}"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47CD87-A102-594E-AFD6-E178B13E6C8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EB8A6DA3-B469-F748-8283-289802DE8FDB}">
      <dgm:prSet/>
      <dgm:spPr/>
      <dgm:t>
        <a:bodyPr/>
        <a:lstStyle/>
        <a:p>
          <a:r>
            <a:rPr lang="en-US" b="1"/>
            <a:t>INTERNAL</a:t>
          </a:r>
          <a:endParaRPr lang="fr-ES"/>
        </a:p>
      </dgm:t>
    </dgm:pt>
    <dgm:pt modelId="{9FE82D8B-6B67-5946-AA45-74022257EEB9}" type="parTrans" cxnId="{A7000D29-D84F-E941-8676-2508B7F19D1D}">
      <dgm:prSet/>
      <dgm:spPr/>
      <dgm:t>
        <a:bodyPr/>
        <a:lstStyle/>
        <a:p>
          <a:endParaRPr lang="fr-FR"/>
        </a:p>
      </dgm:t>
    </dgm:pt>
    <dgm:pt modelId="{517F6604-1801-C445-BEBC-41589FD9F98B}" type="sibTrans" cxnId="{A7000D29-D84F-E941-8676-2508B7F19D1D}">
      <dgm:prSet/>
      <dgm:spPr/>
      <dgm:t>
        <a:bodyPr/>
        <a:lstStyle/>
        <a:p>
          <a:endParaRPr lang="fr-FR"/>
        </a:p>
      </dgm:t>
    </dgm:pt>
    <dgm:pt modelId="{12F3934C-3D8F-7C40-9F24-5473595489AD}" type="pres">
      <dgm:prSet presAssocID="{D947CD87-A102-594E-AFD6-E178B13E6C8B}" presName="linear" presStyleCnt="0">
        <dgm:presLayoutVars>
          <dgm:animLvl val="lvl"/>
          <dgm:resizeHandles val="exact"/>
        </dgm:presLayoutVars>
      </dgm:prSet>
      <dgm:spPr/>
    </dgm:pt>
    <dgm:pt modelId="{ADDE431A-EB08-F747-98A1-87B95951364E}" type="pres">
      <dgm:prSet presAssocID="{EB8A6DA3-B469-F748-8283-289802DE8FDB}" presName="parentText" presStyleLbl="node1" presStyleIdx="0" presStyleCnt="1">
        <dgm:presLayoutVars>
          <dgm:chMax val="0"/>
          <dgm:bulletEnabled val="1"/>
        </dgm:presLayoutVars>
      </dgm:prSet>
      <dgm:spPr/>
    </dgm:pt>
  </dgm:ptLst>
  <dgm:cxnLst>
    <dgm:cxn modelId="{A7000D29-D84F-E941-8676-2508B7F19D1D}" srcId="{D947CD87-A102-594E-AFD6-E178B13E6C8B}" destId="{EB8A6DA3-B469-F748-8283-289802DE8FDB}" srcOrd="0" destOrd="0" parTransId="{9FE82D8B-6B67-5946-AA45-74022257EEB9}" sibTransId="{517F6604-1801-C445-BEBC-41589FD9F98B}"/>
    <dgm:cxn modelId="{FF26F350-E6FA-B84A-927C-6E5C1DFCD158}" type="presOf" srcId="{D947CD87-A102-594E-AFD6-E178B13E6C8B}" destId="{12F3934C-3D8F-7C40-9F24-5473595489AD}" srcOrd="0" destOrd="0" presId="urn:microsoft.com/office/officeart/2005/8/layout/vList2"/>
    <dgm:cxn modelId="{7DA29EEE-96A3-644B-8D9C-2BEB2B114D61}" type="presOf" srcId="{EB8A6DA3-B469-F748-8283-289802DE8FDB}" destId="{ADDE431A-EB08-F747-98A1-87B95951364E}" srcOrd="0" destOrd="0" presId="urn:microsoft.com/office/officeart/2005/8/layout/vList2"/>
    <dgm:cxn modelId="{E8E726DB-E2C3-F443-B571-F457378B625E}" type="presParOf" srcId="{12F3934C-3D8F-7C40-9F24-5473595489AD}" destId="{ADDE431A-EB08-F747-98A1-87B95951364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47CD87-A102-594E-AFD6-E178B13E6C8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EB8A6DA3-B469-F748-8283-289802DE8FDB}">
      <dgm:prSet/>
      <dgm:spPr/>
      <dgm:t>
        <a:bodyPr/>
        <a:lstStyle/>
        <a:p>
          <a:r>
            <a:rPr lang="en-US" b="1"/>
            <a:t>INTERNAL</a:t>
          </a:r>
          <a:endParaRPr lang="fr-ES"/>
        </a:p>
      </dgm:t>
    </dgm:pt>
    <dgm:pt modelId="{9FE82D8B-6B67-5946-AA45-74022257EEB9}" type="parTrans" cxnId="{A7000D29-D84F-E941-8676-2508B7F19D1D}">
      <dgm:prSet/>
      <dgm:spPr/>
      <dgm:t>
        <a:bodyPr/>
        <a:lstStyle/>
        <a:p>
          <a:endParaRPr lang="fr-FR"/>
        </a:p>
      </dgm:t>
    </dgm:pt>
    <dgm:pt modelId="{517F6604-1801-C445-BEBC-41589FD9F98B}" type="sibTrans" cxnId="{A7000D29-D84F-E941-8676-2508B7F19D1D}">
      <dgm:prSet/>
      <dgm:spPr/>
      <dgm:t>
        <a:bodyPr/>
        <a:lstStyle/>
        <a:p>
          <a:endParaRPr lang="fr-FR"/>
        </a:p>
      </dgm:t>
    </dgm:pt>
    <dgm:pt modelId="{12F3934C-3D8F-7C40-9F24-5473595489AD}" type="pres">
      <dgm:prSet presAssocID="{D947CD87-A102-594E-AFD6-E178B13E6C8B}" presName="linear" presStyleCnt="0">
        <dgm:presLayoutVars>
          <dgm:animLvl val="lvl"/>
          <dgm:resizeHandles val="exact"/>
        </dgm:presLayoutVars>
      </dgm:prSet>
      <dgm:spPr/>
    </dgm:pt>
    <dgm:pt modelId="{ADDE431A-EB08-F747-98A1-87B95951364E}" type="pres">
      <dgm:prSet presAssocID="{EB8A6DA3-B469-F748-8283-289802DE8FDB}" presName="parentText" presStyleLbl="node1" presStyleIdx="0" presStyleCnt="1">
        <dgm:presLayoutVars>
          <dgm:chMax val="0"/>
          <dgm:bulletEnabled val="1"/>
        </dgm:presLayoutVars>
      </dgm:prSet>
      <dgm:spPr/>
    </dgm:pt>
  </dgm:ptLst>
  <dgm:cxnLst>
    <dgm:cxn modelId="{A7000D29-D84F-E941-8676-2508B7F19D1D}" srcId="{D947CD87-A102-594E-AFD6-E178B13E6C8B}" destId="{EB8A6DA3-B469-F748-8283-289802DE8FDB}" srcOrd="0" destOrd="0" parTransId="{9FE82D8B-6B67-5946-AA45-74022257EEB9}" sibTransId="{517F6604-1801-C445-BEBC-41589FD9F98B}"/>
    <dgm:cxn modelId="{FF26F350-E6FA-B84A-927C-6E5C1DFCD158}" type="presOf" srcId="{D947CD87-A102-594E-AFD6-E178B13E6C8B}" destId="{12F3934C-3D8F-7C40-9F24-5473595489AD}" srcOrd="0" destOrd="0" presId="urn:microsoft.com/office/officeart/2005/8/layout/vList2"/>
    <dgm:cxn modelId="{7DA29EEE-96A3-644B-8D9C-2BEB2B114D61}" type="presOf" srcId="{EB8A6DA3-B469-F748-8283-289802DE8FDB}" destId="{ADDE431A-EB08-F747-98A1-87B95951364E}" srcOrd="0" destOrd="0" presId="urn:microsoft.com/office/officeart/2005/8/layout/vList2"/>
    <dgm:cxn modelId="{E8E726DB-E2C3-F443-B571-F457378B625E}" type="presParOf" srcId="{12F3934C-3D8F-7C40-9F24-5473595489AD}" destId="{ADDE431A-EB08-F747-98A1-87B95951364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47CD87-A102-594E-AFD6-E178B13E6C8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EB8A6DA3-B469-F748-8283-289802DE8FDB}">
      <dgm:prSet/>
      <dgm:spPr/>
      <dgm:t>
        <a:bodyPr/>
        <a:lstStyle/>
        <a:p>
          <a:r>
            <a:rPr lang="en-US" b="1"/>
            <a:t>INTERNAL</a:t>
          </a:r>
          <a:endParaRPr lang="fr-ES"/>
        </a:p>
      </dgm:t>
    </dgm:pt>
    <dgm:pt modelId="{9FE82D8B-6B67-5946-AA45-74022257EEB9}" type="parTrans" cxnId="{A7000D29-D84F-E941-8676-2508B7F19D1D}">
      <dgm:prSet/>
      <dgm:spPr/>
      <dgm:t>
        <a:bodyPr/>
        <a:lstStyle/>
        <a:p>
          <a:endParaRPr lang="fr-FR"/>
        </a:p>
      </dgm:t>
    </dgm:pt>
    <dgm:pt modelId="{517F6604-1801-C445-BEBC-41589FD9F98B}" type="sibTrans" cxnId="{A7000D29-D84F-E941-8676-2508B7F19D1D}">
      <dgm:prSet/>
      <dgm:spPr/>
      <dgm:t>
        <a:bodyPr/>
        <a:lstStyle/>
        <a:p>
          <a:endParaRPr lang="fr-FR"/>
        </a:p>
      </dgm:t>
    </dgm:pt>
    <dgm:pt modelId="{12F3934C-3D8F-7C40-9F24-5473595489AD}" type="pres">
      <dgm:prSet presAssocID="{D947CD87-A102-594E-AFD6-E178B13E6C8B}" presName="linear" presStyleCnt="0">
        <dgm:presLayoutVars>
          <dgm:animLvl val="lvl"/>
          <dgm:resizeHandles val="exact"/>
        </dgm:presLayoutVars>
      </dgm:prSet>
      <dgm:spPr/>
    </dgm:pt>
    <dgm:pt modelId="{ADDE431A-EB08-F747-98A1-87B95951364E}" type="pres">
      <dgm:prSet presAssocID="{EB8A6DA3-B469-F748-8283-289802DE8FDB}" presName="parentText" presStyleLbl="node1" presStyleIdx="0" presStyleCnt="1">
        <dgm:presLayoutVars>
          <dgm:chMax val="0"/>
          <dgm:bulletEnabled val="1"/>
        </dgm:presLayoutVars>
      </dgm:prSet>
      <dgm:spPr/>
    </dgm:pt>
  </dgm:ptLst>
  <dgm:cxnLst>
    <dgm:cxn modelId="{A7000D29-D84F-E941-8676-2508B7F19D1D}" srcId="{D947CD87-A102-594E-AFD6-E178B13E6C8B}" destId="{EB8A6DA3-B469-F748-8283-289802DE8FDB}" srcOrd="0" destOrd="0" parTransId="{9FE82D8B-6B67-5946-AA45-74022257EEB9}" sibTransId="{517F6604-1801-C445-BEBC-41589FD9F98B}"/>
    <dgm:cxn modelId="{FF26F350-E6FA-B84A-927C-6E5C1DFCD158}" type="presOf" srcId="{D947CD87-A102-594E-AFD6-E178B13E6C8B}" destId="{12F3934C-3D8F-7C40-9F24-5473595489AD}" srcOrd="0" destOrd="0" presId="urn:microsoft.com/office/officeart/2005/8/layout/vList2"/>
    <dgm:cxn modelId="{7DA29EEE-96A3-644B-8D9C-2BEB2B114D61}" type="presOf" srcId="{EB8A6DA3-B469-F748-8283-289802DE8FDB}" destId="{ADDE431A-EB08-F747-98A1-87B95951364E}" srcOrd="0" destOrd="0" presId="urn:microsoft.com/office/officeart/2005/8/layout/vList2"/>
    <dgm:cxn modelId="{E8E726DB-E2C3-F443-B571-F457378B625E}" type="presParOf" srcId="{12F3934C-3D8F-7C40-9F24-5473595489AD}" destId="{ADDE431A-EB08-F747-98A1-87B95951364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47CD87-A102-594E-AFD6-E178B13E6C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EB8A6DA3-B469-F748-8283-289802DE8FDB}">
      <dgm:prSet/>
      <dgm:spPr/>
      <dgm:t>
        <a:bodyPr/>
        <a:lstStyle/>
        <a:p>
          <a:r>
            <a:rPr lang="en-US" b="1"/>
            <a:t>EXTERNAL</a:t>
          </a:r>
          <a:endParaRPr lang="fr-ES"/>
        </a:p>
      </dgm:t>
    </dgm:pt>
    <dgm:pt modelId="{9FE82D8B-6B67-5946-AA45-74022257EEB9}" type="parTrans" cxnId="{A7000D29-D84F-E941-8676-2508B7F19D1D}">
      <dgm:prSet/>
      <dgm:spPr/>
      <dgm:t>
        <a:bodyPr/>
        <a:lstStyle/>
        <a:p>
          <a:endParaRPr lang="fr-FR"/>
        </a:p>
      </dgm:t>
    </dgm:pt>
    <dgm:pt modelId="{517F6604-1801-C445-BEBC-41589FD9F98B}" type="sibTrans" cxnId="{A7000D29-D84F-E941-8676-2508B7F19D1D}">
      <dgm:prSet/>
      <dgm:spPr/>
      <dgm:t>
        <a:bodyPr/>
        <a:lstStyle/>
        <a:p>
          <a:endParaRPr lang="fr-FR"/>
        </a:p>
      </dgm:t>
    </dgm:pt>
    <dgm:pt modelId="{12F3934C-3D8F-7C40-9F24-5473595489AD}" type="pres">
      <dgm:prSet presAssocID="{D947CD87-A102-594E-AFD6-E178B13E6C8B}" presName="linear" presStyleCnt="0">
        <dgm:presLayoutVars>
          <dgm:animLvl val="lvl"/>
          <dgm:resizeHandles val="exact"/>
        </dgm:presLayoutVars>
      </dgm:prSet>
      <dgm:spPr/>
    </dgm:pt>
    <dgm:pt modelId="{ADDE431A-EB08-F747-98A1-87B95951364E}" type="pres">
      <dgm:prSet presAssocID="{EB8A6DA3-B469-F748-8283-289802DE8FDB}" presName="parentText" presStyleLbl="node1" presStyleIdx="0" presStyleCnt="1">
        <dgm:presLayoutVars>
          <dgm:chMax val="0"/>
          <dgm:bulletEnabled val="1"/>
        </dgm:presLayoutVars>
      </dgm:prSet>
      <dgm:spPr/>
    </dgm:pt>
  </dgm:ptLst>
  <dgm:cxnLst>
    <dgm:cxn modelId="{A7000D29-D84F-E941-8676-2508B7F19D1D}" srcId="{D947CD87-A102-594E-AFD6-E178B13E6C8B}" destId="{EB8A6DA3-B469-F748-8283-289802DE8FDB}" srcOrd="0" destOrd="0" parTransId="{9FE82D8B-6B67-5946-AA45-74022257EEB9}" sibTransId="{517F6604-1801-C445-BEBC-41589FD9F98B}"/>
    <dgm:cxn modelId="{FF26F350-E6FA-B84A-927C-6E5C1DFCD158}" type="presOf" srcId="{D947CD87-A102-594E-AFD6-E178B13E6C8B}" destId="{12F3934C-3D8F-7C40-9F24-5473595489AD}" srcOrd="0" destOrd="0" presId="urn:microsoft.com/office/officeart/2005/8/layout/vList2"/>
    <dgm:cxn modelId="{7DA29EEE-96A3-644B-8D9C-2BEB2B114D61}" type="presOf" srcId="{EB8A6DA3-B469-F748-8283-289802DE8FDB}" destId="{ADDE431A-EB08-F747-98A1-87B95951364E}" srcOrd="0" destOrd="0" presId="urn:microsoft.com/office/officeart/2005/8/layout/vList2"/>
    <dgm:cxn modelId="{E8E726DB-E2C3-F443-B571-F457378B625E}" type="presParOf" srcId="{12F3934C-3D8F-7C40-9F24-5473595489AD}" destId="{ADDE431A-EB08-F747-98A1-87B95951364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5EC2E-2400-6143-A375-A1A29BDD969C}">
      <dsp:nvSpPr>
        <dsp:cNvPr id="0" name=""/>
        <dsp:cNvSpPr/>
      </dsp:nvSpPr>
      <dsp:spPr>
        <a:xfrm>
          <a:off x="0" y="587391"/>
          <a:ext cx="4232032" cy="1692812"/>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C9873-DCBB-0B4C-A691-4418ECE153BC}">
      <dsp:nvSpPr>
        <dsp:cNvPr id="0" name=""/>
        <dsp:cNvSpPr/>
      </dsp:nvSpPr>
      <dsp:spPr>
        <a:xfrm>
          <a:off x="507843" y="883633"/>
          <a:ext cx="1396570" cy="8294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6228" rIns="0" bIns="49530" numCol="1" spcCol="1270" anchor="ctr" anchorCtr="0">
          <a:noAutofit/>
        </a:bodyPr>
        <a:lstStyle/>
        <a:p>
          <a:pPr marL="0" lvl="0" indent="0" algn="ctr" defTabSz="577850">
            <a:lnSpc>
              <a:spcPct val="90000"/>
            </a:lnSpc>
            <a:spcBef>
              <a:spcPct val="0"/>
            </a:spcBef>
            <a:spcAft>
              <a:spcPct val="35000"/>
            </a:spcAft>
            <a:buNone/>
          </a:pPr>
          <a:r>
            <a:rPr lang="fr-FR" sz="1300" kern="1200"/>
            <a:t>CAPITALISATION</a:t>
          </a:r>
        </a:p>
      </dsp:txBody>
      <dsp:txXfrm>
        <a:off x="507843" y="883633"/>
        <a:ext cx="1396570" cy="829478"/>
      </dsp:txXfrm>
    </dsp:sp>
    <dsp:sp modelId="{F7025534-D920-0D4D-8554-51BA5B9A113B}">
      <dsp:nvSpPr>
        <dsp:cNvPr id="0" name=""/>
        <dsp:cNvSpPr/>
      </dsp:nvSpPr>
      <dsp:spPr>
        <a:xfrm>
          <a:off x="2116016" y="1154483"/>
          <a:ext cx="1650492" cy="8294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6228" rIns="0" bIns="49530" numCol="1" spcCol="1270" anchor="ctr" anchorCtr="0">
          <a:noAutofit/>
        </a:bodyPr>
        <a:lstStyle/>
        <a:p>
          <a:pPr marL="0" lvl="0" indent="0" algn="ctr" defTabSz="577850">
            <a:lnSpc>
              <a:spcPct val="90000"/>
            </a:lnSpc>
            <a:spcBef>
              <a:spcPct val="0"/>
            </a:spcBef>
            <a:spcAft>
              <a:spcPct val="35000"/>
            </a:spcAft>
            <a:buNone/>
          </a:pPr>
          <a:r>
            <a:rPr lang="fr-FR" sz="1300" kern="1200"/>
            <a:t>CONNECTS BOTH NEEDS</a:t>
          </a:r>
        </a:p>
      </dsp:txBody>
      <dsp:txXfrm>
        <a:off x="2116016" y="1154483"/>
        <a:ext cx="1650492" cy="82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24E90-71C4-FE4C-BD8C-DA60EA00FAD6}">
      <dsp:nvSpPr>
        <dsp:cNvPr id="0" name=""/>
        <dsp:cNvSpPr/>
      </dsp:nvSpPr>
      <dsp:spPr>
        <a:xfrm>
          <a:off x="2" y="0"/>
          <a:ext cx="9631476" cy="496834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E5887-AFF3-2349-A0AE-EC4EBE8D296C}">
      <dsp:nvSpPr>
        <dsp:cNvPr id="0" name=""/>
        <dsp:cNvSpPr/>
      </dsp:nvSpPr>
      <dsp:spPr>
        <a:xfrm>
          <a:off x="3611" y="1490503"/>
          <a:ext cx="1838036" cy="19873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PROGRAMMING</a:t>
          </a:r>
        </a:p>
      </dsp:txBody>
      <dsp:txXfrm>
        <a:off x="93337" y="1580229"/>
        <a:ext cx="1658584" cy="1807886"/>
      </dsp:txXfrm>
    </dsp:sp>
    <dsp:sp modelId="{D6ADE92E-7F54-A84D-928B-66F540D2E593}">
      <dsp:nvSpPr>
        <dsp:cNvPr id="0" name=""/>
        <dsp:cNvSpPr/>
      </dsp:nvSpPr>
      <dsp:spPr>
        <a:xfrm>
          <a:off x="1950166" y="1490503"/>
          <a:ext cx="1838036" cy="1987338"/>
        </a:xfrm>
        <a:prstGeom prst="roundRect">
          <a:avLst/>
        </a:prstGeom>
        <a:solidFill>
          <a:schemeClr val="accent2">
            <a:hueOff val="-266588"/>
            <a:satOff val="7147"/>
            <a:lumOff val="3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CALLS</a:t>
          </a:r>
        </a:p>
      </dsp:txBody>
      <dsp:txXfrm>
        <a:off x="2039892" y="1580229"/>
        <a:ext cx="1658584" cy="1807886"/>
      </dsp:txXfrm>
    </dsp:sp>
    <dsp:sp modelId="{1CBC5FDD-BA78-2847-AA75-66A0CDF4432C}">
      <dsp:nvSpPr>
        <dsp:cNvPr id="0" name=""/>
        <dsp:cNvSpPr/>
      </dsp:nvSpPr>
      <dsp:spPr>
        <a:xfrm>
          <a:off x="3896722" y="1490503"/>
          <a:ext cx="1838036" cy="1987338"/>
        </a:xfrm>
        <a:prstGeom prst="roundRect">
          <a:avLst/>
        </a:prstGeom>
        <a:solidFill>
          <a:schemeClr val="accent2">
            <a:hueOff val="-533177"/>
            <a:satOff val="14294"/>
            <a:lumOff val="67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SELECTION</a:t>
          </a:r>
        </a:p>
      </dsp:txBody>
      <dsp:txXfrm>
        <a:off x="3986448" y="1580229"/>
        <a:ext cx="1658584" cy="1807886"/>
      </dsp:txXfrm>
    </dsp:sp>
    <dsp:sp modelId="{8054D917-8F7F-484A-A03C-23DB868508FC}">
      <dsp:nvSpPr>
        <dsp:cNvPr id="0" name=""/>
        <dsp:cNvSpPr/>
      </dsp:nvSpPr>
      <dsp:spPr>
        <a:xfrm>
          <a:off x="5843277" y="1490503"/>
          <a:ext cx="1838036" cy="1987338"/>
        </a:xfrm>
        <a:prstGeom prst="roundRect">
          <a:avLst/>
        </a:prstGeom>
        <a:solidFill>
          <a:schemeClr val="accent2">
            <a:hueOff val="-799765"/>
            <a:satOff val="21440"/>
            <a:lumOff val="101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IMPLEMENTATION</a:t>
          </a:r>
        </a:p>
      </dsp:txBody>
      <dsp:txXfrm>
        <a:off x="5933003" y="1580229"/>
        <a:ext cx="1658584" cy="1807886"/>
      </dsp:txXfrm>
    </dsp:sp>
    <dsp:sp modelId="{0FE8C590-0445-9B42-B517-20366539D910}">
      <dsp:nvSpPr>
        <dsp:cNvPr id="0" name=""/>
        <dsp:cNvSpPr/>
      </dsp:nvSpPr>
      <dsp:spPr>
        <a:xfrm>
          <a:off x="7789832" y="1490503"/>
          <a:ext cx="1838036" cy="1987338"/>
        </a:xfrm>
        <a:prstGeom prst="roundRect">
          <a:avLst/>
        </a:prstGeom>
        <a:solidFill>
          <a:schemeClr val="accent2">
            <a:hueOff val="-1066353"/>
            <a:satOff val="28587"/>
            <a:lumOff val="13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t>CLOSURE</a:t>
          </a:r>
        </a:p>
      </dsp:txBody>
      <dsp:txXfrm>
        <a:off x="7879558" y="1580229"/>
        <a:ext cx="1658584" cy="1807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750BB-AF99-4EF7-A1E1-3998CEBDC626}">
      <dsp:nvSpPr>
        <dsp:cNvPr id="0" name=""/>
        <dsp:cNvSpPr/>
      </dsp:nvSpPr>
      <dsp:spPr>
        <a:xfrm>
          <a:off x="108170" y="0"/>
          <a:ext cx="2754889" cy="52129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Projects</a:t>
          </a:r>
          <a:br>
            <a:rPr lang="en-GB" sz="2400" b="1" kern="1200" dirty="0"/>
          </a:br>
          <a:endParaRPr lang="en-GB" sz="2400" b="1" kern="1200" dirty="0"/>
        </a:p>
        <a:p>
          <a:pPr marL="0" lvl="0" indent="0" algn="ctr" defTabSz="1244600">
            <a:lnSpc>
              <a:spcPct val="90000"/>
            </a:lnSpc>
            <a:spcBef>
              <a:spcPct val="0"/>
            </a:spcBef>
            <a:spcAft>
              <a:spcPct val="35000"/>
            </a:spcAft>
            <a:buNone/>
          </a:pPr>
          <a:br>
            <a:rPr lang="en-GB" sz="2300" kern="1200" dirty="0"/>
          </a:br>
          <a:r>
            <a:rPr lang="en-GB" sz="2800" kern="1200" noProof="0" dirty="0"/>
            <a:t>Generate</a:t>
          </a:r>
          <a:r>
            <a:rPr lang="es-ES" sz="2800" kern="1200" dirty="0"/>
            <a:t> concrete </a:t>
          </a:r>
          <a:r>
            <a:rPr lang="en-GB" sz="2800" kern="1200" noProof="0" dirty="0"/>
            <a:t>results and solutions</a:t>
          </a:r>
        </a:p>
        <a:p>
          <a:pPr marL="0" lvl="0" indent="0" algn="ctr" defTabSz="1244600">
            <a:lnSpc>
              <a:spcPct val="90000"/>
            </a:lnSpc>
            <a:spcBef>
              <a:spcPct val="0"/>
            </a:spcBef>
            <a:spcAft>
              <a:spcPct val="35000"/>
            </a:spcAft>
            <a:buNone/>
          </a:pPr>
          <a:endParaRPr lang="en-GB" sz="2300" kern="1200" noProof="0" dirty="0"/>
        </a:p>
        <a:p>
          <a:pPr marL="0" lvl="0" indent="0" algn="ctr" defTabSz="1244600">
            <a:lnSpc>
              <a:spcPct val="90000"/>
            </a:lnSpc>
            <a:spcBef>
              <a:spcPct val="0"/>
            </a:spcBef>
            <a:spcAft>
              <a:spcPct val="35000"/>
            </a:spcAft>
            <a:buNone/>
          </a:pPr>
          <a:r>
            <a:rPr lang="en-GB" sz="2400" kern="1200" noProof="0" dirty="0"/>
            <a:t>Work closely with stakeholders</a:t>
          </a:r>
        </a:p>
      </dsp:txBody>
      <dsp:txXfrm>
        <a:off x="188858" y="80688"/>
        <a:ext cx="2593513" cy="5051563"/>
      </dsp:txXfrm>
    </dsp:sp>
    <dsp:sp modelId="{DD10B64A-B3BE-4E72-8E9B-DA76196CA0E9}">
      <dsp:nvSpPr>
        <dsp:cNvPr id="0" name=""/>
        <dsp:cNvSpPr/>
      </dsp:nvSpPr>
      <dsp:spPr>
        <a:xfrm>
          <a:off x="3102442" y="2309634"/>
          <a:ext cx="507491" cy="5936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3102442" y="2428368"/>
        <a:ext cx="355244" cy="356201"/>
      </dsp:txXfrm>
    </dsp:sp>
    <dsp:sp modelId="{054C8260-9777-4D9C-BAFB-34D36BA5B8CF}">
      <dsp:nvSpPr>
        <dsp:cNvPr id="0" name=""/>
        <dsp:cNvSpPr/>
      </dsp:nvSpPr>
      <dsp:spPr>
        <a:xfrm>
          <a:off x="3820591" y="0"/>
          <a:ext cx="2749168" cy="5212939"/>
        </a:xfrm>
        <a:prstGeom prst="roundRect">
          <a:avLst>
            <a:gd name="adj" fmla="val 10000"/>
          </a:avLst>
        </a:prstGeom>
        <a:solidFill>
          <a:schemeClr val="accent2">
            <a:hueOff val="-533177"/>
            <a:satOff val="14294"/>
            <a:lumOff val="67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GB" sz="2800" b="1" kern="1200" dirty="0"/>
        </a:p>
        <a:p>
          <a:pPr marL="0" lvl="0" indent="0" algn="ctr" defTabSz="1244600">
            <a:lnSpc>
              <a:spcPct val="90000"/>
            </a:lnSpc>
            <a:spcBef>
              <a:spcPct val="0"/>
            </a:spcBef>
            <a:spcAft>
              <a:spcPct val="35000"/>
            </a:spcAft>
            <a:buNone/>
          </a:pPr>
          <a:r>
            <a:rPr lang="en-GB" sz="2800" b="1" kern="1200" dirty="0"/>
            <a:t>Programmes</a:t>
          </a:r>
          <a:endParaRPr lang="en-GB" sz="2000" b="1" kern="1200" dirty="0"/>
        </a:p>
        <a:p>
          <a:pPr marL="0" lvl="0" indent="0" algn="ctr" defTabSz="1244600">
            <a:lnSpc>
              <a:spcPct val="90000"/>
            </a:lnSpc>
            <a:spcBef>
              <a:spcPct val="0"/>
            </a:spcBef>
            <a:spcAft>
              <a:spcPct val="35000"/>
            </a:spcAft>
            <a:buNone/>
          </a:pPr>
          <a:br>
            <a:rPr lang="en-GB" sz="2900" b="1" kern="1200" dirty="0"/>
          </a:br>
          <a:r>
            <a:rPr lang="en-GB" sz="2800" kern="1200" noProof="0" dirty="0"/>
            <a:t>Collect, synthesise, and highlight achievements</a:t>
          </a:r>
        </a:p>
        <a:p>
          <a:pPr marL="0" lvl="0" indent="0" algn="ctr" defTabSz="1244600">
            <a:lnSpc>
              <a:spcPct val="90000"/>
            </a:lnSpc>
            <a:spcBef>
              <a:spcPct val="0"/>
            </a:spcBef>
            <a:spcAft>
              <a:spcPct val="35000"/>
            </a:spcAft>
            <a:buNone/>
          </a:pPr>
          <a:endParaRPr lang="en-GB" sz="2400" b="1" kern="1200" noProof="0" dirty="0"/>
        </a:p>
        <a:p>
          <a:pPr marL="0" lvl="0" indent="0" algn="ctr" defTabSz="1244600">
            <a:lnSpc>
              <a:spcPct val="90000"/>
            </a:lnSpc>
            <a:spcBef>
              <a:spcPct val="0"/>
            </a:spcBef>
            <a:spcAft>
              <a:spcPct val="35000"/>
            </a:spcAft>
            <a:buNone/>
          </a:pPr>
          <a:r>
            <a:rPr lang="en-GB" sz="2400" b="0" kern="1200" noProof="0" dirty="0"/>
            <a:t>Showcase results in libraries, events</a:t>
          </a:r>
        </a:p>
        <a:p>
          <a:pPr marL="0" lvl="0" indent="0" algn="ctr" defTabSz="1244600">
            <a:lnSpc>
              <a:spcPct val="90000"/>
            </a:lnSpc>
            <a:spcBef>
              <a:spcPct val="0"/>
            </a:spcBef>
            <a:spcAft>
              <a:spcPct val="35000"/>
            </a:spcAft>
            <a:buNone/>
          </a:pPr>
          <a:endParaRPr lang="en-GB" sz="2900" b="1" kern="1200" noProof="0" dirty="0"/>
        </a:p>
      </dsp:txBody>
      <dsp:txXfrm>
        <a:off x="3901111" y="80520"/>
        <a:ext cx="2588128" cy="5051899"/>
      </dsp:txXfrm>
    </dsp:sp>
    <dsp:sp modelId="{6D60AE10-AE3A-4E90-87B7-6F89355D87D4}">
      <dsp:nvSpPr>
        <dsp:cNvPr id="0" name=""/>
        <dsp:cNvSpPr/>
      </dsp:nvSpPr>
      <dsp:spPr>
        <a:xfrm rot="5139">
          <a:off x="6786053" y="2312355"/>
          <a:ext cx="458543" cy="593669"/>
        </a:xfrm>
        <a:prstGeom prst="rightArrow">
          <a:avLst>
            <a:gd name="adj1" fmla="val 60000"/>
            <a:gd name="adj2" fmla="val 50000"/>
          </a:avLst>
        </a:prstGeom>
        <a:solidFill>
          <a:schemeClr val="accent2">
            <a:hueOff val="-1066353"/>
            <a:satOff val="28587"/>
            <a:lumOff val="135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6786053" y="2430986"/>
        <a:ext cx="320980" cy="356201"/>
      </dsp:txXfrm>
    </dsp:sp>
    <dsp:sp modelId="{2033CE63-5706-4AAF-BD98-569F7583A8FA}">
      <dsp:nvSpPr>
        <dsp:cNvPr id="0" name=""/>
        <dsp:cNvSpPr/>
      </dsp:nvSpPr>
      <dsp:spPr>
        <a:xfrm>
          <a:off x="7434935" y="10802"/>
          <a:ext cx="2746295" cy="5202136"/>
        </a:xfrm>
        <a:prstGeom prst="roundRect">
          <a:avLst>
            <a:gd name="adj" fmla="val 10000"/>
          </a:avLst>
        </a:prstGeom>
        <a:solidFill>
          <a:schemeClr val="accent2">
            <a:hueOff val="-1066353"/>
            <a:satOff val="28587"/>
            <a:lumOff val="13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GB" sz="2800" b="1" kern="1200" dirty="0"/>
        </a:p>
        <a:p>
          <a:pPr marL="0" lvl="0" indent="0" algn="ctr" defTabSz="1244600">
            <a:lnSpc>
              <a:spcPct val="90000"/>
            </a:lnSpc>
            <a:spcBef>
              <a:spcPct val="0"/>
            </a:spcBef>
            <a:spcAft>
              <a:spcPct val="35000"/>
            </a:spcAft>
            <a:buNone/>
          </a:pPr>
          <a:endParaRPr lang="en-GB" sz="1200" b="1" kern="1200" dirty="0"/>
        </a:p>
        <a:p>
          <a:pPr marL="0" lvl="0" indent="0" algn="ctr" defTabSz="1244600">
            <a:lnSpc>
              <a:spcPct val="90000"/>
            </a:lnSpc>
            <a:spcBef>
              <a:spcPct val="0"/>
            </a:spcBef>
            <a:spcAft>
              <a:spcPct val="35000"/>
            </a:spcAft>
            <a:buNone/>
          </a:pPr>
          <a:r>
            <a:rPr lang="en-GB" sz="2800" b="1" kern="1200" dirty="0"/>
            <a:t>Policies</a:t>
          </a:r>
          <a:endParaRPr lang="en-GB" sz="2100" b="1" kern="1200" dirty="0"/>
        </a:p>
        <a:p>
          <a:pPr marL="0" lvl="0" indent="0" algn="ctr" defTabSz="1244600">
            <a:lnSpc>
              <a:spcPct val="90000"/>
            </a:lnSpc>
            <a:spcBef>
              <a:spcPct val="0"/>
            </a:spcBef>
            <a:spcAft>
              <a:spcPct val="35000"/>
            </a:spcAft>
            <a:buNone/>
          </a:pPr>
          <a:br>
            <a:rPr lang="en-GB" sz="2100" b="1" kern="1200" dirty="0"/>
          </a:br>
          <a:r>
            <a:rPr lang="en-GB" sz="2800" b="0" kern="1200" dirty="0"/>
            <a:t>Use evidence in reports, strategies, policy debates</a:t>
          </a:r>
        </a:p>
        <a:p>
          <a:pPr marL="0" lvl="0" indent="0" algn="ctr" defTabSz="1244600">
            <a:lnSpc>
              <a:spcPct val="90000"/>
            </a:lnSpc>
            <a:spcBef>
              <a:spcPct val="0"/>
            </a:spcBef>
            <a:spcAft>
              <a:spcPct val="35000"/>
            </a:spcAft>
            <a:buNone/>
          </a:pPr>
          <a:endParaRPr lang="en-GB" sz="1200" b="0" kern="1200" dirty="0"/>
        </a:p>
        <a:p>
          <a:pPr marL="0" lvl="0" indent="0" algn="ctr" defTabSz="1244600">
            <a:lnSpc>
              <a:spcPct val="90000"/>
            </a:lnSpc>
            <a:spcBef>
              <a:spcPct val="0"/>
            </a:spcBef>
            <a:spcAft>
              <a:spcPct val="35000"/>
            </a:spcAft>
            <a:buNone/>
          </a:pPr>
          <a:r>
            <a:rPr lang="en-GB" sz="2400" b="0" kern="1200" dirty="0"/>
            <a:t>Influence local, regional, national, EU priorities and future funding</a:t>
          </a:r>
        </a:p>
        <a:p>
          <a:pPr marL="0" lvl="0" indent="0" algn="ctr" defTabSz="1244600">
            <a:lnSpc>
              <a:spcPct val="90000"/>
            </a:lnSpc>
            <a:spcBef>
              <a:spcPct val="0"/>
            </a:spcBef>
            <a:spcAft>
              <a:spcPct val="35000"/>
            </a:spcAft>
            <a:buNone/>
          </a:pPr>
          <a:endParaRPr lang="en-GB" sz="2100" b="1" kern="1200" dirty="0"/>
        </a:p>
      </dsp:txBody>
      <dsp:txXfrm>
        <a:off x="7515371" y="91238"/>
        <a:ext cx="2585423" cy="5041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1120B-A61E-7945-83AE-F3FCCE83985A}">
      <dsp:nvSpPr>
        <dsp:cNvPr id="0" name=""/>
        <dsp:cNvSpPr/>
      </dsp:nvSpPr>
      <dsp:spPr>
        <a:xfrm>
          <a:off x="3042" y="0"/>
          <a:ext cx="1825284" cy="1644866"/>
        </a:xfrm>
        <a:prstGeom prst="up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08F66-6123-C44E-AADF-CBFB81F6ED2B}">
      <dsp:nvSpPr>
        <dsp:cNvPr id="0" name=""/>
        <dsp:cNvSpPr/>
      </dsp:nvSpPr>
      <dsp:spPr>
        <a:xfrm>
          <a:off x="1883085" y="0"/>
          <a:ext cx="3097452" cy="164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r>
            <a:rPr lang="fr-FR" sz="3200" b="1" kern="1200">
              <a:solidFill>
                <a:schemeClr val="accent2"/>
              </a:solidFill>
            </a:rPr>
            <a:t>INTERNAL</a:t>
          </a:r>
          <a:endParaRPr lang="fr-FR" sz="4400" b="1" kern="1200">
            <a:solidFill>
              <a:schemeClr val="accent2"/>
            </a:solidFill>
          </a:endParaRPr>
        </a:p>
      </dsp:txBody>
      <dsp:txXfrm>
        <a:off x="1883085" y="0"/>
        <a:ext cx="3097452" cy="1644866"/>
      </dsp:txXfrm>
    </dsp:sp>
    <dsp:sp modelId="{3087B98A-8C19-4043-92C0-15D103A8E6E6}">
      <dsp:nvSpPr>
        <dsp:cNvPr id="0" name=""/>
        <dsp:cNvSpPr/>
      </dsp:nvSpPr>
      <dsp:spPr>
        <a:xfrm>
          <a:off x="550627" y="1781938"/>
          <a:ext cx="1825284" cy="1644866"/>
        </a:xfrm>
        <a:prstGeom prst="down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FC6AC-089E-364F-8DDF-294179DEDABA}">
      <dsp:nvSpPr>
        <dsp:cNvPr id="0" name=""/>
        <dsp:cNvSpPr/>
      </dsp:nvSpPr>
      <dsp:spPr>
        <a:xfrm>
          <a:off x="2430670" y="1781938"/>
          <a:ext cx="3097452" cy="164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a:lnSpc>
              <a:spcPct val="90000"/>
            </a:lnSpc>
            <a:spcBef>
              <a:spcPct val="0"/>
            </a:spcBef>
            <a:spcAft>
              <a:spcPct val="35000"/>
            </a:spcAft>
            <a:buNone/>
          </a:pPr>
          <a:r>
            <a:rPr lang="fr-FR" sz="3200" b="1" kern="1200">
              <a:solidFill>
                <a:schemeClr val="accent2"/>
              </a:solidFill>
            </a:rPr>
            <a:t>EXTERNAL</a:t>
          </a:r>
        </a:p>
      </dsp:txBody>
      <dsp:txXfrm>
        <a:off x="2430670" y="1781938"/>
        <a:ext cx="3097452" cy="1644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E431A-EB08-F747-98A1-87B95951364E}">
      <dsp:nvSpPr>
        <dsp:cNvPr id="0" name=""/>
        <dsp:cNvSpPr/>
      </dsp:nvSpPr>
      <dsp:spPr>
        <a:xfrm>
          <a:off x="0" y="6299"/>
          <a:ext cx="237744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INTERNAL</a:t>
          </a:r>
          <a:endParaRPr lang="fr-ES" sz="1900" kern="1200"/>
        </a:p>
      </dsp:txBody>
      <dsp:txXfrm>
        <a:off x="21704" y="28003"/>
        <a:ext cx="2334032" cy="4011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E431A-EB08-F747-98A1-87B95951364E}">
      <dsp:nvSpPr>
        <dsp:cNvPr id="0" name=""/>
        <dsp:cNvSpPr/>
      </dsp:nvSpPr>
      <dsp:spPr>
        <a:xfrm>
          <a:off x="0" y="6299"/>
          <a:ext cx="237744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INTERNAL</a:t>
          </a:r>
          <a:endParaRPr lang="fr-ES" sz="1900" kern="1200"/>
        </a:p>
      </dsp:txBody>
      <dsp:txXfrm>
        <a:off x="21704" y="28003"/>
        <a:ext cx="2334032" cy="4011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E431A-EB08-F747-98A1-87B95951364E}">
      <dsp:nvSpPr>
        <dsp:cNvPr id="0" name=""/>
        <dsp:cNvSpPr/>
      </dsp:nvSpPr>
      <dsp:spPr>
        <a:xfrm>
          <a:off x="0" y="6299"/>
          <a:ext cx="237744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INTERNAL</a:t>
          </a:r>
          <a:endParaRPr lang="fr-ES" sz="1900" kern="1200"/>
        </a:p>
      </dsp:txBody>
      <dsp:txXfrm>
        <a:off x="21704" y="28003"/>
        <a:ext cx="2334032" cy="4011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E431A-EB08-F747-98A1-87B95951364E}">
      <dsp:nvSpPr>
        <dsp:cNvPr id="0" name=""/>
        <dsp:cNvSpPr/>
      </dsp:nvSpPr>
      <dsp:spPr>
        <a:xfrm>
          <a:off x="0" y="6299"/>
          <a:ext cx="2377440"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EXTERNAL</a:t>
          </a:r>
          <a:endParaRPr lang="fr-ES" sz="1900" kern="1200"/>
        </a:p>
      </dsp:txBody>
      <dsp:txXfrm>
        <a:off x="21704" y="28003"/>
        <a:ext cx="2334032" cy="401192"/>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6018781-FBF9-354C-A025-C49C596164BA}" type="datetimeFigureOut">
              <a:rPr lang="en-US" smtClean="0">
                <a:latin typeface="Arial" panose="020B0604020202020204" pitchFamily="34" charset="0"/>
              </a:rPr>
              <a:t>7/3/2026</a:t>
            </a:fld>
            <a:endParaRPr lang="en-US">
              <a:latin typeface="Arial" panose="020B0604020202020204" pitchFamily="34" charset="0"/>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8F4EF74-8826-BD43-B880-7A8566D08AFF}" type="slidenum">
              <a:rPr lang="en-US" smtClean="0">
                <a:latin typeface="Arial" panose="020B0604020202020204" pitchFamily="34" charset="0"/>
              </a:rPr>
              <a:t>‹Nº›</a:t>
            </a:fld>
            <a:endParaRPr lang="en-US">
              <a:latin typeface="Arial" panose="020B0604020202020204" pitchFamily="34" charset="0"/>
            </a:endParaRPr>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panose="020B0604020202020204" pitchFamily="34" charset="0"/>
              </a:defRPr>
            </a:lvl1pPr>
          </a:lstStyle>
          <a:p>
            <a:fld id="{108FFD40-13C9-7B48-A0BE-E251E1E33FE5}" type="datetimeFigureOut">
              <a:rPr lang="en-US" smtClean="0"/>
              <a:pPr/>
              <a:t>7/3/2026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F8E2375-F1B1-284C-A827-B0E603FDBDD8}" type="slidenum">
              <a:rPr lang="en-US" smtClean="0"/>
              <a:pPr/>
              <a:t>‹Nº›</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E2375-F1B1-284C-A827-B0E603FDBDD8}" type="slidenum">
              <a:rPr lang="en-US" smtClean="0"/>
              <a:t>1</a:t>
            </a:fld>
            <a:endParaRPr lang="en-US"/>
          </a:p>
        </p:txBody>
      </p:sp>
    </p:spTree>
    <p:extLst>
      <p:ext uri="{BB962C8B-B14F-4D97-AF65-F5344CB8AC3E}">
        <p14:creationId xmlns:p14="http://schemas.microsoft.com/office/powerpoint/2010/main" val="183825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D179-81ED-9963-AB95-4908FD8244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A0B4523-7A39-586A-FA45-DB37C54656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D334D05-5B2F-0E3F-BF62-BCFCD88B39B1}"/>
              </a:ext>
            </a:extLst>
          </p:cNvPr>
          <p:cNvSpPr>
            <a:spLocks noGrp="1"/>
          </p:cNvSpPr>
          <p:nvPr>
            <p:ph type="body" idx="1"/>
          </p:nvPr>
        </p:nvSpPr>
        <p:spPr/>
        <p:txBody>
          <a:bodyPr/>
          <a:lstStyle/>
          <a:p>
            <a:r>
              <a:rPr lang="fr-FR" sz="1200" b="0" i="0" u="none" strike="noStrike" kern="1200">
                <a:solidFill>
                  <a:schemeClr val="tx1"/>
                </a:solidFill>
                <a:effectLst/>
                <a:latin typeface="Arial" panose="020B0604020202020204" pitchFamily="34" charset="0"/>
                <a:ea typeface="+mn-ea"/>
                <a:cs typeface="+mn-cs"/>
              </a:rPr>
              <a:t>The second </a:t>
            </a:r>
            <a:r>
              <a:rPr lang="fr-FR" sz="1200" b="0" i="0" u="none" strike="noStrike" kern="1200" err="1">
                <a:solidFill>
                  <a:schemeClr val="tx1"/>
                </a:solidFill>
                <a:effectLst/>
                <a:latin typeface="Arial" panose="020B0604020202020204" pitchFamily="34" charset="0"/>
                <a:ea typeface="+mn-ea"/>
                <a:cs typeface="+mn-cs"/>
              </a:rPr>
              <a:t>pillar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about how capitalisation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built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into</a:t>
            </a:r>
            <a:r>
              <a:rPr lang="fr-FR" sz="1200" b="0" i="0" u="none" strike="noStrike" kern="1200">
                <a:solidFill>
                  <a:schemeClr val="tx1"/>
                </a:solidFill>
                <a:effectLst/>
                <a:latin typeface="Arial" panose="020B0604020202020204" pitchFamily="34" charset="0"/>
                <a:ea typeface="+mn-ea"/>
                <a:cs typeface="+mn-cs"/>
              </a:rPr>
              <a:t> programme practice. This </a:t>
            </a:r>
            <a:r>
              <a:rPr lang="fr-FR" sz="1200" b="0" i="0" u="none" strike="noStrike" kern="1200" err="1">
                <a:solidFill>
                  <a:schemeClr val="tx1"/>
                </a:solidFill>
                <a:effectLst/>
                <a:latin typeface="Arial" panose="020B0604020202020204" pitchFamily="34" charset="0"/>
                <a:ea typeface="+mn-ea"/>
                <a:cs typeface="+mn-cs"/>
              </a:rPr>
              <a:t>includes</a:t>
            </a:r>
            <a:r>
              <a:rPr lang="fr-FR" sz="1200" b="0" i="0" u="none" strike="noStrike" kern="1200">
                <a:solidFill>
                  <a:schemeClr val="tx1"/>
                </a:solidFill>
                <a:effectLst/>
                <a:latin typeface="Arial" panose="020B0604020202020204" pitchFamily="34" charset="0"/>
                <a:ea typeface="+mn-ea"/>
                <a:cs typeface="+mn-cs"/>
              </a:rPr>
              <a:t> the </a:t>
            </a:r>
            <a:r>
              <a:rPr lang="fr-FR" sz="1200" b="0" i="0" u="none" strike="noStrike" kern="1200" err="1">
                <a:solidFill>
                  <a:schemeClr val="tx1"/>
                </a:solidFill>
                <a:effectLst/>
                <a:latin typeface="Arial" panose="020B0604020202020204" pitchFamily="34" charset="0"/>
                <a:ea typeface="+mn-ea"/>
                <a:cs typeface="+mn-cs"/>
              </a:rPr>
              <a:t>mechanisms</a:t>
            </a:r>
            <a:r>
              <a:rPr lang="fr-FR" sz="1200" b="0" i="0" u="none" strike="noStrike" kern="1200">
                <a:solidFill>
                  <a:schemeClr val="tx1"/>
                </a:solidFill>
                <a:effectLst/>
                <a:latin typeface="Arial" panose="020B0604020202020204" pitchFamily="34" charset="0"/>
                <a:ea typeface="+mn-ea"/>
                <a:cs typeface="+mn-cs"/>
              </a:rPr>
              <a:t> programmes use to encourage </a:t>
            </a:r>
            <a:r>
              <a:rPr lang="fr-FR" sz="1200" b="0" i="0" u="none" strike="noStrike" kern="1200" err="1">
                <a:solidFill>
                  <a:schemeClr val="tx1"/>
                </a:solidFill>
                <a:effectLst/>
                <a:latin typeface="Arial" panose="020B0604020202020204" pitchFamily="34" charset="0"/>
                <a:ea typeface="+mn-ea"/>
                <a:cs typeface="+mn-cs"/>
              </a:rPr>
              <a:t>projects</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build</a:t>
            </a:r>
            <a:r>
              <a:rPr lang="fr-FR" sz="1200" b="0" i="0" u="none" strike="noStrike" kern="1200">
                <a:solidFill>
                  <a:schemeClr val="tx1"/>
                </a:solidFill>
                <a:effectLst/>
                <a:latin typeface="Arial" panose="020B0604020202020204" pitchFamily="34" charset="0"/>
                <a:ea typeface="+mn-ea"/>
                <a:cs typeface="+mn-cs"/>
              </a:rPr>
              <a:t> on </a:t>
            </a:r>
            <a:r>
              <a:rPr lang="fr-FR" sz="1200" b="0" i="0" u="none" strike="noStrike" kern="1200" err="1">
                <a:solidFill>
                  <a:schemeClr val="tx1"/>
                </a:solidFill>
                <a:effectLst/>
                <a:latin typeface="Arial" panose="020B0604020202020204" pitchFamily="34" charset="0"/>
                <a:ea typeface="+mn-ea"/>
                <a:cs typeface="+mn-cs"/>
              </a:rPr>
              <a:t>results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identify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promising</a:t>
            </a:r>
            <a:r>
              <a:rPr lang="fr-FR" sz="1200" b="0" i="0" u="none" strike="noStrike" kern="1200">
                <a:solidFill>
                  <a:schemeClr val="tx1"/>
                </a:solidFill>
                <a:effectLst/>
                <a:latin typeface="Arial" panose="020B0604020202020204" pitchFamily="34" charset="0"/>
                <a:ea typeface="+mn-ea"/>
                <a:cs typeface="+mn-cs"/>
              </a:rPr>
              <a:t> practices and support </a:t>
            </a:r>
            <a:r>
              <a:rPr lang="fr-FR" sz="1200" b="0" i="0" u="none" strike="noStrike" kern="1200" err="1">
                <a:solidFill>
                  <a:schemeClr val="tx1"/>
                </a:solidFill>
                <a:effectLst/>
                <a:latin typeface="Arial" panose="020B0604020202020204" pitchFamily="34" charset="0"/>
                <a:ea typeface="+mn-ea"/>
                <a:cs typeface="+mn-cs"/>
              </a:rPr>
              <a:t>reuse</a:t>
            </a:r>
            <a:r>
              <a:rPr lang="fr-FR" sz="1200" b="0"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Many programmes are </a:t>
            </a:r>
            <a:r>
              <a:rPr lang="fr-FR" sz="1200" b="0" i="0" u="none" strike="noStrike" kern="1200" err="1">
                <a:solidFill>
                  <a:schemeClr val="tx1"/>
                </a:solidFill>
                <a:effectLst/>
                <a:latin typeface="Arial" panose="020B0604020202020204" pitchFamily="34" charset="0"/>
                <a:ea typeface="+mn-ea"/>
                <a:cs typeface="+mn-cs"/>
              </a:rPr>
              <a:t>currently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exploring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this</a:t>
            </a:r>
            <a:r>
              <a:rPr lang="fr-FR" sz="1200" b="0" i="0" u="none" strike="noStrike" kern="1200">
                <a:solidFill>
                  <a:schemeClr val="tx1"/>
                </a:solidFill>
                <a:effectLst/>
                <a:latin typeface="Arial" panose="020B0604020202020204" pitchFamily="34" charset="0"/>
                <a:ea typeface="+mn-ea"/>
                <a:cs typeface="+mn-cs"/>
              </a:rPr>
              <a:t> area </a:t>
            </a:r>
            <a:r>
              <a:rPr lang="fr-FR" sz="1200" b="0" i="0" u="none" strike="noStrike" kern="1200" err="1">
                <a:solidFill>
                  <a:schemeClr val="tx1"/>
                </a:solidFill>
                <a:effectLst/>
                <a:latin typeface="Arial" panose="020B0604020202020204" pitchFamily="34" charset="0"/>
                <a:ea typeface="+mn-ea"/>
                <a:cs typeface="+mn-cs"/>
              </a:rPr>
              <a:t>because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moves capitalisation </a:t>
            </a:r>
            <a:r>
              <a:rPr lang="fr-FR" sz="1200" b="0" i="0" u="none" strike="noStrike" kern="1200" err="1">
                <a:solidFill>
                  <a:schemeClr val="tx1"/>
                </a:solidFill>
                <a:effectLst/>
                <a:latin typeface="Arial" panose="020B0604020202020204" pitchFamily="34" charset="0"/>
                <a:ea typeface="+mn-ea"/>
                <a:cs typeface="+mn-cs"/>
              </a:rPr>
              <a:t>beyond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individual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activities</a:t>
            </a:r>
            <a:r>
              <a:rPr lang="fr-FR" sz="1200" b="0" i="0" u="none" strike="noStrike" kern="1200">
                <a:solidFill>
                  <a:schemeClr val="tx1"/>
                </a:solidFill>
                <a:effectLst/>
                <a:latin typeface="Arial" panose="020B0604020202020204" pitchFamily="34" charset="0"/>
                <a:ea typeface="+mn-ea"/>
                <a:cs typeface="+mn-cs"/>
              </a:rPr>
              <a:t> and </a:t>
            </a:r>
            <a:r>
              <a:rPr lang="fr-FR" sz="1200" b="0" i="0" u="none" strike="noStrike" kern="1200" err="1">
                <a:solidFill>
                  <a:schemeClr val="tx1"/>
                </a:solidFill>
                <a:effectLst/>
                <a:latin typeface="Arial" panose="020B0604020202020204" pitchFamily="34" charset="0"/>
                <a:ea typeface="+mn-ea"/>
                <a:cs typeface="+mn-cs"/>
              </a:rPr>
              <a:t>embeds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into</a:t>
            </a:r>
            <a:r>
              <a:rPr lang="fr-FR" sz="1200" b="0" i="0" u="none" strike="noStrike" kern="1200">
                <a:solidFill>
                  <a:schemeClr val="tx1"/>
                </a:solidFill>
                <a:effectLst/>
                <a:latin typeface="Arial" panose="020B0604020202020204" pitchFamily="34" charset="0"/>
                <a:ea typeface="+mn-ea"/>
                <a:cs typeface="+mn-cs"/>
              </a:rPr>
              <a:t> programme </a:t>
            </a:r>
            <a:r>
              <a:rPr lang="fr-FR" sz="1200" b="0" i="0" u="none" strike="noStrike" kern="1200" err="1">
                <a:solidFill>
                  <a:schemeClr val="tx1"/>
                </a:solidFill>
                <a:effectLst/>
                <a:latin typeface="Arial" panose="020B0604020202020204" pitchFamily="34" charset="0"/>
                <a:ea typeface="+mn-ea"/>
                <a:cs typeface="+mn-cs"/>
              </a:rPr>
              <a:t>processes</a:t>
            </a:r>
            <a:r>
              <a:rPr lang="fr-FR" sz="1200" b="0"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Capitalisation </a:t>
            </a:r>
            <a:r>
              <a:rPr lang="fr-FR" sz="1200" b="0" i="0" u="none" strike="noStrike" kern="1200" err="1">
                <a:solidFill>
                  <a:schemeClr val="tx1"/>
                </a:solidFill>
                <a:effectLst/>
                <a:latin typeface="Arial" panose="020B0604020202020204" pitchFamily="34" charset="0"/>
                <a:ea typeface="+mn-ea"/>
                <a:cs typeface="+mn-cs"/>
              </a:rPr>
              <a:t>becomes</a:t>
            </a:r>
            <a:r>
              <a:rPr lang="fr-FR" sz="1200" b="0" i="0" u="none" strike="noStrike" kern="1200">
                <a:solidFill>
                  <a:schemeClr val="tx1"/>
                </a:solidFill>
                <a:effectLst/>
                <a:latin typeface="Arial" panose="020B0604020202020204" pitchFamily="34" charset="0"/>
                <a:ea typeface="+mn-ea"/>
                <a:cs typeface="+mn-cs"/>
              </a:rPr>
              <a:t> more </a:t>
            </a:r>
            <a:r>
              <a:rPr lang="fr-FR" sz="1200" b="0" i="0" u="none" strike="noStrike" kern="1200" err="1">
                <a:solidFill>
                  <a:schemeClr val="tx1"/>
                </a:solidFill>
                <a:effectLst/>
                <a:latin typeface="Arial" panose="020B0604020202020204" pitchFamily="34" charset="0"/>
                <a:ea typeface="+mn-ea"/>
                <a:cs typeface="+mn-cs"/>
              </a:rPr>
              <a:t>sustainable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when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part of the </a:t>
            </a:r>
            <a:r>
              <a:rPr lang="fr-FR" sz="1200" b="0" i="0" u="none" strike="noStrike" kern="1200" err="1">
                <a:solidFill>
                  <a:schemeClr val="tx1"/>
                </a:solidFill>
                <a:effectLst/>
                <a:latin typeface="Arial" panose="020B0604020202020204" pitchFamily="34" charset="0"/>
                <a:ea typeface="+mn-ea"/>
                <a:cs typeface="+mn-cs"/>
              </a:rPr>
              <a:t>way</a:t>
            </a:r>
            <a:r>
              <a:rPr lang="fr-FR" sz="1200" b="0" i="0" u="none" strike="noStrike" kern="1200">
                <a:solidFill>
                  <a:schemeClr val="tx1"/>
                </a:solidFill>
                <a:effectLst/>
                <a:latin typeface="Arial" panose="020B0604020202020204" pitchFamily="34" charset="0"/>
                <a:ea typeface="+mn-ea"/>
                <a:cs typeface="+mn-cs"/>
              </a:rPr>
              <a:t> a programme </a:t>
            </a:r>
            <a:r>
              <a:rPr lang="fr-FR" sz="1200" b="0" i="0" u="none" strike="noStrike" kern="1200" err="1">
                <a:solidFill>
                  <a:schemeClr val="tx1"/>
                </a:solidFill>
                <a:effectLst/>
                <a:latin typeface="Arial" panose="020B0604020202020204" pitchFamily="34" charset="0"/>
                <a:ea typeface="+mn-ea"/>
                <a:cs typeface="+mn-cs"/>
              </a:rPr>
              <a:t>operates</a:t>
            </a:r>
            <a:r>
              <a:rPr lang="fr-FR" sz="1200" b="0" i="0" u="none" strike="noStrike" kern="1200">
                <a:solidFill>
                  <a:schemeClr val="tx1"/>
                </a:solidFill>
                <a:effectLst/>
                <a:latin typeface="Arial" panose="020B0604020202020204" pitchFamily="34" charset="0"/>
                <a:ea typeface="+mn-ea"/>
                <a:cs typeface="+mn-cs"/>
              </a:rPr>
              <a:t>.</a:t>
            </a:r>
          </a:p>
          <a:p>
            <a:endParaRPr lang="es-ES"/>
          </a:p>
        </p:txBody>
      </p:sp>
      <p:sp>
        <p:nvSpPr>
          <p:cNvPr id="4" name="Marcador de número de diapositiva 3">
            <a:extLst>
              <a:ext uri="{FF2B5EF4-FFF2-40B4-BE49-F238E27FC236}">
                <a16:creationId xmlns:a16="http://schemas.microsoft.com/office/drawing/2014/main" id="{82C26865-B96B-FC01-F108-CA00488E5B08}"/>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955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3349B-41E7-D175-2514-8D83D5D342A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C2AD602-35D1-A829-BC1D-771352F9BD1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975AD91-46AC-1253-32BB-AC06A1C04F5D}"/>
              </a:ext>
            </a:extLst>
          </p:cNvPr>
          <p:cNvSpPr>
            <a:spLocks noGrp="1"/>
          </p:cNvSpPr>
          <p:nvPr>
            <p:ph type="body" idx="1"/>
          </p:nvPr>
        </p:nvSpPr>
        <p:spPr/>
        <p:txBody>
          <a:bodyPr/>
          <a:lstStyle/>
          <a:p>
            <a:r>
              <a:rPr lang="fr-FR" sz="1200" b="0" i="0" u="none" strike="noStrike" kern="1200">
                <a:solidFill>
                  <a:schemeClr val="tx1"/>
                </a:solidFill>
                <a:effectLst/>
                <a:latin typeface="Arial" panose="020B0604020202020204" pitchFamily="34" charset="0"/>
                <a:ea typeface="+mn-ea"/>
                <a:cs typeface="+mn-cs"/>
              </a:rPr>
              <a:t>The </a:t>
            </a:r>
            <a:r>
              <a:rPr lang="fr-FR" sz="1200" b="0" i="0" u="none" strike="noStrike" kern="1200" err="1">
                <a:solidFill>
                  <a:schemeClr val="tx1"/>
                </a:solidFill>
                <a:effectLst/>
                <a:latin typeface="Arial" panose="020B0604020202020204" pitchFamily="34" charset="0"/>
                <a:ea typeface="+mn-ea"/>
                <a:cs typeface="+mn-cs"/>
              </a:rPr>
              <a:t>third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pillar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focuses</a:t>
            </a:r>
            <a:r>
              <a:rPr lang="fr-FR" sz="1200" b="0" i="0" u="none" strike="noStrike" kern="1200">
                <a:solidFill>
                  <a:schemeClr val="tx1"/>
                </a:solidFill>
                <a:effectLst/>
                <a:latin typeface="Arial" panose="020B0604020202020204" pitchFamily="34" charset="0"/>
                <a:ea typeface="+mn-ea"/>
                <a:cs typeface="+mn-cs"/>
              </a:rPr>
              <a:t> on people. Even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good </a:t>
            </a:r>
            <a:r>
              <a:rPr lang="fr-FR" sz="1200" b="0" i="0" u="none" strike="noStrike" kern="1200" err="1">
                <a:solidFill>
                  <a:schemeClr val="tx1"/>
                </a:solidFill>
                <a:effectLst/>
                <a:latin typeface="Arial" panose="020B0604020202020204" pitchFamily="34" charset="0"/>
                <a:ea typeface="+mn-ea"/>
                <a:cs typeface="+mn-cs"/>
              </a:rPr>
              <a:t>procedures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projects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often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need</a:t>
            </a:r>
            <a:r>
              <a:rPr lang="fr-FR" sz="1200" b="0" i="0" u="none" strike="noStrike" kern="1200">
                <a:solidFill>
                  <a:schemeClr val="tx1"/>
                </a:solidFill>
                <a:effectLst/>
                <a:latin typeface="Arial" panose="020B0604020202020204" pitchFamily="34" charset="0"/>
                <a:ea typeface="+mn-ea"/>
                <a:cs typeface="+mn-cs"/>
              </a:rPr>
              <a:t> support to </a:t>
            </a:r>
            <a:r>
              <a:rPr lang="fr-FR" sz="1200" b="0" i="0" u="none" strike="noStrike" kern="1200" err="1">
                <a:solidFill>
                  <a:schemeClr val="tx1"/>
                </a:solidFill>
                <a:effectLst/>
                <a:latin typeface="Arial" panose="020B0604020202020204" pitchFamily="34" charset="0"/>
                <a:ea typeface="+mn-ea"/>
                <a:cs typeface="+mn-cs"/>
              </a:rPr>
              <a:t>identify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reusable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results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connect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stakeholders and explore </a:t>
            </a:r>
            <a:r>
              <a:rPr lang="fr-FR" sz="1200" b="0" i="0" u="none" strike="noStrike" kern="1200" err="1">
                <a:solidFill>
                  <a:schemeClr val="tx1"/>
                </a:solidFill>
                <a:effectLst/>
                <a:latin typeface="Arial" panose="020B0604020202020204" pitchFamily="34" charset="0"/>
                <a:ea typeface="+mn-ea"/>
                <a:cs typeface="+mn-cs"/>
              </a:rPr>
              <a:t>opportunities</a:t>
            </a:r>
            <a:r>
              <a:rPr lang="fr-FR" sz="1200" b="0" i="0" u="none" strike="noStrike" kern="1200">
                <a:solidFill>
                  <a:schemeClr val="tx1"/>
                </a:solidFill>
                <a:effectLst/>
                <a:latin typeface="Arial" panose="020B0604020202020204" pitchFamily="34" charset="0"/>
                <a:ea typeface="+mn-ea"/>
                <a:cs typeface="+mn-cs"/>
              </a:rPr>
              <a:t> for </a:t>
            </a:r>
            <a:r>
              <a:rPr lang="fr-FR" sz="1200" b="0" i="0" u="none" strike="noStrike" kern="1200" err="1">
                <a:solidFill>
                  <a:schemeClr val="tx1"/>
                </a:solidFill>
                <a:effectLst/>
                <a:latin typeface="Arial" panose="020B0604020202020204" pitchFamily="34" charset="0"/>
                <a:ea typeface="+mn-ea"/>
                <a:cs typeface="+mn-cs"/>
              </a:rPr>
              <a:t>transfer</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This </a:t>
            </a:r>
            <a:r>
              <a:rPr lang="fr-FR" sz="1200" b="0" i="0" u="none" strike="noStrike" kern="1200" err="1">
                <a:solidFill>
                  <a:schemeClr val="tx1"/>
                </a:solidFill>
                <a:effectLst/>
                <a:latin typeface="Arial" panose="020B0604020202020204" pitchFamily="34" charset="0"/>
                <a:ea typeface="+mn-ea"/>
                <a:cs typeface="+mn-cs"/>
              </a:rPr>
              <a:t>pillar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about </a:t>
            </a:r>
            <a:r>
              <a:rPr lang="fr-FR" sz="1200" b="0" i="0" u="none" strike="noStrike" kern="1200" err="1">
                <a:solidFill>
                  <a:schemeClr val="tx1"/>
                </a:solidFill>
                <a:effectLst/>
                <a:latin typeface="Arial" panose="020B0604020202020204" pitchFamily="34" charset="0"/>
                <a:ea typeface="+mn-ea"/>
                <a:cs typeface="+mn-cs"/>
              </a:rPr>
              <a:t>creating</a:t>
            </a:r>
            <a:r>
              <a:rPr lang="fr-FR" sz="1200" b="0" i="0" u="none" strike="noStrike" kern="1200">
                <a:solidFill>
                  <a:schemeClr val="tx1"/>
                </a:solidFill>
                <a:effectLst/>
                <a:latin typeface="Arial" panose="020B0604020202020204" pitchFamily="34" charset="0"/>
                <a:ea typeface="+mn-ea"/>
                <a:cs typeface="+mn-cs"/>
              </a:rPr>
              <a:t> the conditions for </a:t>
            </a:r>
            <a:r>
              <a:rPr lang="fr-FR" sz="1200" b="0" i="0" u="none" strike="noStrike" kern="1200" err="1">
                <a:solidFill>
                  <a:schemeClr val="tx1"/>
                </a:solidFill>
                <a:effectLst/>
                <a:latin typeface="Arial" panose="020B0604020202020204" pitchFamily="34" charset="0"/>
                <a:ea typeface="+mn-ea"/>
                <a:cs typeface="+mn-cs"/>
              </a:rPr>
              <a:t>learning</a:t>
            </a:r>
            <a:r>
              <a:rPr lang="fr-FR" sz="1200" b="0" i="0" u="none" strike="noStrike" kern="1200">
                <a:solidFill>
                  <a:schemeClr val="tx1"/>
                </a:solidFill>
                <a:effectLst/>
                <a:latin typeface="Arial" panose="020B0604020202020204" pitchFamily="34" charset="0"/>
                <a:ea typeface="+mn-ea"/>
                <a:cs typeface="+mn-cs"/>
              </a:rPr>
              <a:t>, exchange and collaboration.</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Capitalisation </a:t>
            </a:r>
            <a:r>
              <a:rPr lang="fr-FR" sz="1200" b="0" i="0" u="none" strike="noStrike" kern="1200" err="1">
                <a:solidFill>
                  <a:schemeClr val="tx1"/>
                </a:solidFill>
                <a:effectLst/>
                <a:latin typeface="Arial" panose="020B0604020202020204" pitchFamily="34" charset="0"/>
                <a:ea typeface="+mn-ea"/>
                <a:cs typeface="+mn-cs"/>
              </a:rPr>
              <a:t>rarely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happens</a:t>
            </a:r>
            <a:r>
              <a:rPr lang="fr-FR" sz="1200" b="0" i="0" u="none" strike="noStrike" kern="1200">
                <a:solidFill>
                  <a:schemeClr val="tx1"/>
                </a:solidFill>
                <a:effectLst/>
                <a:latin typeface="Arial" panose="020B0604020202020204" pitchFamily="34" charset="0"/>
                <a:ea typeface="+mn-ea"/>
                <a:cs typeface="+mn-cs"/>
              </a:rPr>
              <a:t> by </a:t>
            </a:r>
            <a:r>
              <a:rPr lang="fr-FR" sz="1200" b="0" i="0" u="none" strike="noStrike" kern="1200" err="1">
                <a:solidFill>
                  <a:schemeClr val="tx1"/>
                </a:solidFill>
                <a:effectLst/>
                <a:latin typeface="Arial" panose="020B0604020202020204" pitchFamily="34" charset="0"/>
                <a:ea typeface="+mn-ea"/>
                <a:cs typeface="+mn-cs"/>
              </a:rPr>
              <a:t>itself</a:t>
            </a:r>
            <a:r>
              <a:rPr lang="fr-FR" sz="1200" b="0"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All 3 </a:t>
            </a:r>
            <a:r>
              <a:rPr lang="fr-FR" sz="1200" b="0" i="0" u="none" strike="noStrike" kern="1200" err="1">
                <a:solidFill>
                  <a:schemeClr val="tx1"/>
                </a:solidFill>
                <a:effectLst/>
                <a:latin typeface="Arial" panose="020B0604020202020204" pitchFamily="34" charset="0"/>
                <a:ea typeface="+mn-ea"/>
                <a:cs typeface="+mn-cs"/>
              </a:rPr>
              <a:t>pillars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matter</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a:solidFill>
                  <a:schemeClr val="tx1"/>
                </a:solidFill>
                <a:effectLst/>
                <a:latin typeface="Arial" panose="020B0604020202020204" pitchFamily="34" charset="0"/>
                <a:ea typeface="+mn-ea"/>
                <a:cs typeface="+mn-cs"/>
              </a:rPr>
              <a:t>Strong support </a:t>
            </a:r>
            <a:r>
              <a:rPr lang="fr-FR" sz="1200" b="1" i="0" u="none" strike="noStrike" kern="1200" err="1">
                <a:solidFill>
                  <a:schemeClr val="tx1"/>
                </a:solidFill>
                <a:effectLst/>
                <a:latin typeface="Arial" panose="020B0604020202020204" pitchFamily="34" charset="0"/>
                <a:ea typeface="+mn-ea"/>
                <a:cs typeface="+mn-cs"/>
              </a:rPr>
              <a:t>activities</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alone</a:t>
            </a:r>
            <a:r>
              <a:rPr lang="fr-FR" sz="1200" b="1" i="0" u="none" strike="noStrike" kern="1200">
                <a:solidFill>
                  <a:schemeClr val="tx1"/>
                </a:solidFill>
                <a:effectLst/>
                <a:latin typeface="Arial" panose="020B0604020202020204" pitchFamily="34" charset="0"/>
                <a:ea typeface="+mn-ea"/>
                <a:cs typeface="+mn-cs"/>
              </a:rPr>
              <a:t> are not </a:t>
            </a:r>
            <a:r>
              <a:rPr lang="fr-FR" sz="1200" b="1" i="0" u="none" strike="noStrike" kern="1200" err="1">
                <a:solidFill>
                  <a:schemeClr val="tx1"/>
                </a:solidFill>
                <a:effectLst/>
                <a:latin typeface="Arial" panose="020B0604020202020204" pitchFamily="34" charset="0"/>
                <a:ea typeface="+mn-ea"/>
                <a:cs typeface="+mn-cs"/>
              </a:rPr>
              <a:t>enough</a:t>
            </a:r>
            <a:r>
              <a:rPr lang="fr-FR" sz="1200" b="1" i="0" u="none" strike="noStrike" kern="1200">
                <a:solidFill>
                  <a:schemeClr val="tx1"/>
                </a:solidFill>
                <a:effectLst/>
                <a:latin typeface="Arial" panose="020B0604020202020204" pitchFamily="34" charset="0"/>
                <a:ea typeface="+mn-ea"/>
                <a:cs typeface="+mn-cs"/>
              </a:rPr>
              <a:t>.</a:t>
            </a:r>
          </a:p>
          <a:p>
            <a:r>
              <a:rPr lang="fr-FR" sz="1200" b="1" i="0" u="none" strike="noStrike" kern="1200">
                <a:solidFill>
                  <a:schemeClr val="tx1"/>
                </a:solidFill>
                <a:effectLst/>
                <a:latin typeface="Arial" panose="020B0604020202020204" pitchFamily="34" charset="0"/>
                <a:ea typeface="+mn-ea"/>
                <a:cs typeface="+mn-cs"/>
              </a:rPr>
              <a:t>Strong </a:t>
            </a:r>
            <a:r>
              <a:rPr lang="fr-FR" sz="1200" b="1" i="0" u="none" strike="noStrike" kern="1200" err="1">
                <a:solidFill>
                  <a:schemeClr val="tx1"/>
                </a:solidFill>
                <a:effectLst/>
                <a:latin typeface="Arial" panose="020B0604020202020204" pitchFamily="34" charset="0"/>
                <a:ea typeface="+mn-ea"/>
                <a:cs typeface="+mn-cs"/>
              </a:rPr>
              <a:t>procedures</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alone</a:t>
            </a:r>
            <a:r>
              <a:rPr lang="fr-FR" sz="1200" b="1" i="0" u="none" strike="noStrike" kern="1200">
                <a:solidFill>
                  <a:schemeClr val="tx1"/>
                </a:solidFill>
                <a:effectLst/>
                <a:latin typeface="Arial" panose="020B0604020202020204" pitchFamily="34" charset="0"/>
                <a:ea typeface="+mn-ea"/>
                <a:cs typeface="+mn-cs"/>
              </a:rPr>
              <a:t> are not </a:t>
            </a:r>
            <a:r>
              <a:rPr lang="fr-FR" sz="1200" b="1" i="0" u="none" strike="noStrike" kern="1200" err="1">
                <a:solidFill>
                  <a:schemeClr val="tx1"/>
                </a:solidFill>
                <a:effectLst/>
                <a:latin typeface="Arial" panose="020B0604020202020204" pitchFamily="34" charset="0"/>
                <a:ea typeface="+mn-ea"/>
                <a:cs typeface="+mn-cs"/>
              </a:rPr>
              <a:t>enough</a:t>
            </a:r>
            <a:r>
              <a:rPr lang="fr-FR" sz="1200" b="1" i="0" u="none" strike="noStrike" kern="1200">
                <a:solidFill>
                  <a:schemeClr val="tx1"/>
                </a:solidFill>
                <a:effectLst/>
                <a:latin typeface="Arial" panose="020B0604020202020204" pitchFamily="34" charset="0"/>
                <a:ea typeface="+mn-ea"/>
                <a:cs typeface="+mn-cs"/>
              </a:rPr>
              <a:t>.</a:t>
            </a:r>
          </a:p>
          <a:p>
            <a:r>
              <a:rPr lang="fr-FR" sz="1200" b="1" i="0" u="none" strike="noStrike" kern="1200">
                <a:solidFill>
                  <a:schemeClr val="tx1"/>
                </a:solidFill>
                <a:effectLst/>
                <a:latin typeface="Arial" panose="020B0604020202020204" pitchFamily="34" charset="0"/>
                <a:ea typeface="+mn-ea"/>
                <a:cs typeface="+mn-cs"/>
              </a:rPr>
              <a:t>A </a:t>
            </a:r>
            <a:r>
              <a:rPr lang="fr-FR" sz="1200" b="1" i="0" u="none" strike="noStrike" kern="1200" err="1">
                <a:solidFill>
                  <a:schemeClr val="tx1"/>
                </a:solidFill>
                <a:effectLst/>
                <a:latin typeface="Arial" panose="020B0604020202020204" pitchFamily="34" charset="0"/>
                <a:ea typeface="+mn-ea"/>
                <a:cs typeface="+mn-cs"/>
              </a:rPr>
              <a:t>strong</a:t>
            </a:r>
            <a:r>
              <a:rPr lang="fr-FR" sz="1200" b="1" i="0" u="none" strike="noStrike" kern="1200">
                <a:solidFill>
                  <a:schemeClr val="tx1"/>
                </a:solidFill>
                <a:effectLst/>
                <a:latin typeface="Arial" panose="020B0604020202020204" pitchFamily="34" charset="0"/>
                <a:ea typeface="+mn-ea"/>
                <a:cs typeface="+mn-cs"/>
              </a:rPr>
              <a:t> vision </a:t>
            </a:r>
            <a:r>
              <a:rPr lang="fr-FR" sz="1200" b="1" i="0" u="none" strike="noStrike" kern="1200" err="1">
                <a:solidFill>
                  <a:schemeClr val="tx1"/>
                </a:solidFill>
                <a:effectLst/>
                <a:latin typeface="Arial" panose="020B0604020202020204" pitchFamily="34" charset="0"/>
                <a:ea typeface="+mn-ea"/>
                <a:cs typeface="+mn-cs"/>
              </a:rPr>
              <a:t>alone</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is</a:t>
            </a:r>
            <a:r>
              <a:rPr lang="fr-FR" sz="1200" b="1" i="0" u="none" strike="noStrike" kern="1200">
                <a:solidFill>
                  <a:schemeClr val="tx1"/>
                </a:solidFill>
                <a:effectLst/>
                <a:latin typeface="Arial" panose="020B0604020202020204" pitchFamily="34" charset="0"/>
                <a:ea typeface="+mn-ea"/>
                <a:cs typeface="+mn-cs"/>
              </a:rPr>
              <a:t> not </a:t>
            </a:r>
            <a:r>
              <a:rPr lang="fr-FR" sz="1200" b="1" i="0" u="none" strike="noStrike" kern="1200" err="1">
                <a:solidFill>
                  <a:schemeClr val="tx1"/>
                </a:solidFill>
                <a:effectLst/>
                <a:latin typeface="Arial" panose="020B0604020202020204" pitchFamily="34" charset="0"/>
                <a:ea typeface="+mn-ea"/>
                <a:cs typeface="+mn-cs"/>
              </a:rPr>
              <a:t>enough</a:t>
            </a:r>
            <a:r>
              <a:rPr lang="fr-FR" sz="1200" b="1"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often</a:t>
            </a:r>
            <a:r>
              <a:rPr lang="fr-FR" sz="1200" b="0" i="0" u="none" strike="noStrike" kern="1200">
                <a:solidFill>
                  <a:schemeClr val="tx1"/>
                </a:solidFill>
                <a:effectLst/>
                <a:latin typeface="Arial" panose="020B0604020202020204" pitchFamily="34" charset="0"/>
                <a:ea typeface="+mn-ea"/>
                <a:cs typeface="+mn-cs"/>
              </a:rPr>
              <a:t> observe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programmes are </a:t>
            </a:r>
            <a:r>
              <a:rPr lang="fr-FR" sz="1200" b="0" i="0" u="none" strike="noStrike" kern="1200" err="1">
                <a:solidFill>
                  <a:schemeClr val="tx1"/>
                </a:solidFill>
                <a:effectLst/>
                <a:latin typeface="Arial" panose="020B0604020202020204" pitchFamily="34" charset="0"/>
                <a:ea typeface="+mn-ea"/>
                <a:cs typeface="+mn-cs"/>
              </a:rPr>
              <a:t>stronger</a:t>
            </a:r>
            <a:r>
              <a:rPr lang="fr-FR" sz="1200" b="0" i="0" u="none" strike="noStrike" kern="1200">
                <a:solidFill>
                  <a:schemeClr val="tx1"/>
                </a:solidFill>
                <a:effectLst/>
                <a:latin typeface="Arial" panose="020B0604020202020204" pitchFamily="34" charset="0"/>
                <a:ea typeface="+mn-ea"/>
                <a:cs typeface="+mn-cs"/>
              </a:rPr>
              <a:t> in </a:t>
            </a:r>
            <a:r>
              <a:rPr lang="fr-FR" sz="1200" b="0" i="0" u="none" strike="noStrike" kern="1200" err="1">
                <a:solidFill>
                  <a:schemeClr val="tx1"/>
                </a:solidFill>
                <a:effectLst/>
                <a:latin typeface="Arial" panose="020B0604020202020204" pitchFamily="34" charset="0"/>
                <a:ea typeface="+mn-ea"/>
                <a:cs typeface="+mn-cs"/>
              </a:rPr>
              <a:t>some</a:t>
            </a:r>
            <a:r>
              <a:rPr lang="fr-FR" sz="1200" b="0" i="0" u="none" strike="noStrike" kern="1200">
                <a:solidFill>
                  <a:schemeClr val="tx1"/>
                </a:solidFill>
                <a:effectLst/>
                <a:latin typeface="Arial" panose="020B0604020202020204" pitchFamily="34" charset="0"/>
                <a:ea typeface="+mn-ea"/>
                <a:cs typeface="+mn-cs"/>
              </a:rPr>
              <a:t> areas </a:t>
            </a:r>
            <a:r>
              <a:rPr lang="fr-FR" sz="1200" b="0" i="0" u="none" strike="noStrike" kern="1200" err="1">
                <a:solidFill>
                  <a:schemeClr val="tx1"/>
                </a:solidFill>
                <a:effectLst/>
                <a:latin typeface="Arial" panose="020B0604020202020204" pitchFamily="34" charset="0"/>
                <a:ea typeface="+mn-ea"/>
                <a:cs typeface="+mn-cs"/>
              </a:rPr>
              <a:t>than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others</a:t>
            </a:r>
            <a:r>
              <a:rPr lang="fr-FR" sz="1200" b="0" i="0" u="none" strike="noStrike" kern="1200">
                <a:solidFill>
                  <a:schemeClr val="tx1"/>
                </a:solidFill>
                <a:effectLst/>
                <a:latin typeface="Arial" panose="020B0604020202020204" pitchFamily="34" charset="0"/>
                <a:ea typeface="+mn-ea"/>
                <a:cs typeface="+mn-cs"/>
              </a:rPr>
              <a:t>. Some programmes have </a:t>
            </a:r>
            <a:r>
              <a:rPr lang="fr-FR" sz="1200" b="0" i="0" u="none" strike="noStrike" kern="1200" err="1">
                <a:solidFill>
                  <a:schemeClr val="tx1"/>
                </a:solidFill>
                <a:effectLst/>
                <a:latin typeface="Arial" panose="020B0604020202020204" pitchFamily="34" charset="0"/>
                <a:ea typeface="+mn-ea"/>
                <a:cs typeface="+mn-cs"/>
              </a:rPr>
              <a:t>many</a:t>
            </a:r>
            <a:r>
              <a:rPr lang="fr-FR" sz="1200" b="0" i="0" u="none" strike="noStrike" kern="1200">
                <a:solidFill>
                  <a:schemeClr val="tx1"/>
                </a:solidFill>
                <a:effectLst/>
                <a:latin typeface="Arial" panose="020B0604020202020204" pitchFamily="34" charset="0"/>
                <a:ea typeface="+mn-ea"/>
                <a:cs typeface="+mn-cs"/>
              </a:rPr>
              <a:t> support </a:t>
            </a:r>
            <a:r>
              <a:rPr lang="fr-FR" sz="1200" b="0" i="0" u="none" strike="noStrike" kern="1200" err="1">
                <a:solidFill>
                  <a:schemeClr val="tx1"/>
                </a:solidFill>
                <a:effectLst/>
                <a:latin typeface="Arial" panose="020B0604020202020204" pitchFamily="34" charset="0"/>
                <a:ea typeface="+mn-ea"/>
                <a:cs typeface="+mn-cs"/>
              </a:rPr>
              <a:t>activities</a:t>
            </a:r>
            <a:r>
              <a:rPr lang="fr-FR" sz="1200" b="0" i="0" u="none" strike="noStrike" kern="1200">
                <a:solidFill>
                  <a:schemeClr val="tx1"/>
                </a:solidFill>
                <a:effectLst/>
                <a:latin typeface="Arial" panose="020B0604020202020204" pitchFamily="34" charset="0"/>
                <a:ea typeface="+mn-ea"/>
                <a:cs typeface="+mn-cs"/>
              </a:rPr>
              <a:t> but </a:t>
            </a:r>
            <a:r>
              <a:rPr lang="fr-FR" sz="1200" b="0" i="0" u="none" strike="noStrike" kern="1200" err="1">
                <a:solidFill>
                  <a:schemeClr val="tx1"/>
                </a:solidFill>
                <a:effectLst/>
                <a:latin typeface="Arial" panose="020B0604020202020204" pitchFamily="34" charset="0"/>
                <a:ea typeface="+mn-ea"/>
                <a:cs typeface="+mn-cs"/>
              </a:rPr>
              <a:t>limited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mechanisms</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Others</a:t>
            </a:r>
            <a:r>
              <a:rPr lang="fr-FR" sz="1200" b="0" i="0" u="none" strike="noStrike" kern="1200">
                <a:solidFill>
                  <a:schemeClr val="tx1"/>
                </a:solidFill>
                <a:effectLst/>
                <a:latin typeface="Arial" panose="020B0604020202020204" pitchFamily="34" charset="0"/>
                <a:ea typeface="+mn-ea"/>
                <a:cs typeface="+mn-cs"/>
              </a:rPr>
              <a:t> have </a:t>
            </a:r>
            <a:r>
              <a:rPr lang="fr-FR" sz="1200" b="0" i="0" u="none" strike="noStrike" kern="1200" err="1">
                <a:solidFill>
                  <a:schemeClr val="tx1"/>
                </a:solidFill>
                <a:effectLst/>
                <a:latin typeface="Arial" panose="020B0604020202020204" pitchFamily="34" charset="0"/>
                <a:ea typeface="+mn-ea"/>
                <a:cs typeface="+mn-cs"/>
              </a:rPr>
              <a:t>procedures</a:t>
            </a:r>
            <a:r>
              <a:rPr lang="fr-FR" sz="1200" b="0" i="0" u="none" strike="noStrike" kern="1200">
                <a:solidFill>
                  <a:schemeClr val="tx1"/>
                </a:solidFill>
                <a:effectLst/>
                <a:latin typeface="Arial" panose="020B0604020202020204" pitchFamily="34" charset="0"/>
                <a:ea typeface="+mn-ea"/>
                <a:cs typeface="+mn-cs"/>
              </a:rPr>
              <a:t> but </a:t>
            </a:r>
            <a:r>
              <a:rPr lang="fr-FR" sz="1200" b="0" i="0" u="none" strike="noStrike" kern="1200" err="1">
                <a:solidFill>
                  <a:schemeClr val="tx1"/>
                </a:solidFill>
                <a:effectLst/>
                <a:latin typeface="Arial" panose="020B0604020202020204" pitchFamily="34" charset="0"/>
                <a:ea typeface="+mn-ea"/>
                <a:cs typeface="+mn-cs"/>
              </a:rPr>
              <a:t>little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ownership</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Others</a:t>
            </a:r>
            <a:r>
              <a:rPr lang="fr-FR" sz="1200" b="0" i="0" u="none" strike="noStrike" kern="1200">
                <a:solidFill>
                  <a:schemeClr val="tx1"/>
                </a:solidFill>
                <a:effectLst/>
                <a:latin typeface="Arial" panose="020B0604020202020204" pitchFamily="34" charset="0"/>
                <a:ea typeface="+mn-ea"/>
                <a:cs typeface="+mn-cs"/>
              </a:rPr>
              <a:t> have a vision but few </a:t>
            </a:r>
            <a:r>
              <a:rPr lang="fr-FR" sz="1200" b="0" i="0" u="none" strike="noStrike" kern="1200" err="1">
                <a:solidFill>
                  <a:schemeClr val="tx1"/>
                </a:solidFill>
                <a:effectLst/>
                <a:latin typeface="Arial" panose="020B0604020202020204" pitchFamily="34" charset="0"/>
                <a:ea typeface="+mn-ea"/>
                <a:cs typeface="+mn-cs"/>
              </a:rPr>
              <a:t>practical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tools</a:t>
            </a:r>
            <a:r>
              <a:rPr lang="fr-FR" sz="1200" b="0"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Now, </a:t>
            </a:r>
            <a:r>
              <a:rPr lang="fr-FR" sz="1200" b="0" i="0" u="none" strike="noStrike" kern="1200" err="1">
                <a:solidFill>
                  <a:schemeClr val="tx1"/>
                </a:solidFill>
                <a:effectLst/>
                <a:latin typeface="Arial" panose="020B0604020202020204" pitchFamily="34" charset="0"/>
                <a:ea typeface="+mn-ea"/>
                <a:cs typeface="+mn-cs"/>
              </a:rPr>
              <a:t>coming</a:t>
            </a:r>
            <a:r>
              <a:rPr lang="fr-FR" sz="1200" b="0" i="0" u="none" strike="noStrike" kern="1200">
                <a:solidFill>
                  <a:schemeClr val="tx1"/>
                </a:solidFill>
                <a:effectLst/>
                <a:latin typeface="Arial" panose="020B0604020202020204" pitchFamily="34" charset="0"/>
                <a:ea typeface="+mn-ea"/>
                <a:cs typeface="+mn-cs"/>
              </a:rPr>
              <a:t> back to the self-</a:t>
            </a:r>
            <a:r>
              <a:rPr lang="fr-FR" sz="1200" b="0" i="0" u="none" strike="noStrike" kern="1200" err="1">
                <a:solidFill>
                  <a:schemeClr val="tx1"/>
                </a:solidFill>
                <a:effectLst/>
                <a:latin typeface="Arial" panose="020B0604020202020204" pitchFamily="34" charset="0"/>
                <a:ea typeface="+mn-ea"/>
                <a:cs typeface="+mn-cs"/>
              </a:rPr>
              <a:t>assess,ment</a:t>
            </a:r>
            <a:r>
              <a:rPr lang="fr-FR" sz="1200" b="0" i="0" u="none" strike="noStrike" kern="1200">
                <a:solidFill>
                  <a:schemeClr val="tx1"/>
                </a:solidFill>
                <a:effectLst/>
                <a:latin typeface="Arial" panose="020B0604020202020204" pitchFamily="34" charset="0"/>
                <a:ea typeface="+mn-ea"/>
                <a:cs typeface="+mn-cs"/>
              </a:rPr>
              <a:t>, the objective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not to score </a:t>
            </a:r>
            <a:r>
              <a:rPr lang="fr-FR" sz="1200" b="0" i="0" u="none" strike="noStrike" kern="1200" err="1">
                <a:solidFill>
                  <a:schemeClr val="tx1"/>
                </a:solidFill>
                <a:effectLst/>
                <a:latin typeface="Arial" panose="020B0604020202020204" pitchFamily="34" charset="0"/>
                <a:ea typeface="+mn-ea"/>
                <a:cs typeface="+mn-cs"/>
              </a:rPr>
              <a:t>highly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everywhere</a:t>
            </a:r>
            <a:r>
              <a:rPr lang="fr-FR" sz="1200" b="0" i="0" u="none" strike="noStrike" kern="1200">
                <a:solidFill>
                  <a:schemeClr val="tx1"/>
                </a:solidFill>
                <a:effectLst/>
                <a:latin typeface="Arial" panose="020B0604020202020204" pitchFamily="34" charset="0"/>
                <a:ea typeface="+mn-ea"/>
                <a:cs typeface="+mn-cs"/>
              </a:rPr>
              <a:t>. The objective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understand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where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your</a:t>
            </a:r>
            <a:r>
              <a:rPr lang="fr-FR" sz="1200" b="0" i="0" u="none" strike="noStrike" kern="1200">
                <a:solidFill>
                  <a:schemeClr val="tx1"/>
                </a:solidFill>
                <a:effectLst/>
                <a:latin typeface="Arial" panose="020B0604020202020204" pitchFamily="34" charset="0"/>
                <a:ea typeface="+mn-ea"/>
                <a:cs typeface="+mn-cs"/>
              </a:rPr>
              <a:t> programme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today</a:t>
            </a:r>
            <a:r>
              <a:rPr lang="fr-FR" sz="1200" b="0" i="0" u="none" strike="noStrike" kern="1200">
                <a:solidFill>
                  <a:schemeClr val="tx1"/>
                </a:solidFill>
                <a:effectLst/>
                <a:latin typeface="Arial" panose="020B0604020202020204" pitchFamily="34" charset="0"/>
                <a:ea typeface="+mn-ea"/>
                <a:cs typeface="+mn-cs"/>
              </a:rPr>
              <a:t> and </a:t>
            </a:r>
            <a:r>
              <a:rPr lang="fr-FR" sz="1200" b="0" i="0" u="none" strike="noStrike" kern="1200" err="1">
                <a:solidFill>
                  <a:schemeClr val="tx1"/>
                </a:solidFill>
                <a:effectLst/>
                <a:latin typeface="Arial" panose="020B0604020202020204" pitchFamily="34" charset="0"/>
                <a:ea typeface="+mn-ea"/>
                <a:cs typeface="+mn-cs"/>
              </a:rPr>
              <a:t>where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there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opportunities</a:t>
            </a:r>
            <a:r>
              <a:rPr lang="fr-FR" sz="1200" b="0" i="0" u="none" strike="noStrike" kern="1200">
                <a:solidFill>
                  <a:schemeClr val="tx1"/>
                </a:solidFill>
                <a:effectLst/>
                <a:latin typeface="Arial" panose="020B0604020202020204" pitchFamily="34" charset="0"/>
                <a:ea typeface="+mn-ea"/>
                <a:cs typeface="+mn-cs"/>
              </a:rPr>
              <a:t> for </a:t>
            </a:r>
            <a:r>
              <a:rPr lang="fr-FR" sz="1200" b="0" i="0" u="none" strike="noStrike" kern="1200" err="1">
                <a:solidFill>
                  <a:schemeClr val="tx1"/>
                </a:solidFill>
                <a:effectLst/>
                <a:latin typeface="Arial" panose="020B0604020202020204" pitchFamily="34" charset="0"/>
                <a:ea typeface="+mn-ea"/>
                <a:cs typeface="+mn-cs"/>
              </a:rPr>
              <a:t>improvement</a:t>
            </a:r>
            <a:r>
              <a:rPr lang="fr-FR" sz="1200" b="0"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endParaRPr lang="fr-FR" sz="1200" b="0" i="0" u="none" strike="noStrike" kern="1200">
              <a:solidFill>
                <a:schemeClr val="tx1"/>
              </a:solidFill>
              <a:effectLst/>
              <a:latin typeface="Arial" panose="020B0604020202020204" pitchFamily="34" charset="0"/>
              <a:ea typeface="+mn-ea"/>
              <a:cs typeface="+mn-cs"/>
            </a:endParaRPr>
          </a:p>
          <a:p>
            <a:endParaRPr lang="es-ES"/>
          </a:p>
        </p:txBody>
      </p:sp>
      <p:sp>
        <p:nvSpPr>
          <p:cNvPr id="4" name="Marcador de número de diapositiva 3">
            <a:extLst>
              <a:ext uri="{FF2B5EF4-FFF2-40B4-BE49-F238E27FC236}">
                <a16:creationId xmlns:a16="http://schemas.microsoft.com/office/drawing/2014/main" id="{ECBA30F3-0965-F3F3-F836-3EF8F60ED19A}"/>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36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17A9C-AB31-B01F-6ECD-1CC258A2FE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646506-D131-334C-4DDE-98CF2A04294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C33A86-3CCC-2D14-930B-3F75FB517B1A}"/>
              </a:ext>
            </a:extLst>
          </p:cNvPr>
          <p:cNvSpPr>
            <a:spLocks noGrp="1"/>
          </p:cNvSpPr>
          <p:nvPr>
            <p:ph type="body" idx="1"/>
          </p:nvPr>
        </p:nvSpPr>
        <p:spPr/>
        <p:txBody>
          <a:bodyPr/>
          <a:lstStyle/>
          <a:p>
            <a:r>
              <a:rPr lang="en-US">
                <a:cs typeface="Arial"/>
              </a:rPr>
              <a:t>Think of a few questions to boost the reflection here in plenary.</a:t>
            </a:r>
          </a:p>
          <a:p>
            <a:endParaRPr lang="en-US">
              <a:cs typeface="Arial"/>
            </a:endParaRPr>
          </a:p>
          <a:p>
            <a:r>
              <a:rPr lang="fr-FR" sz="1200" b="1" i="0" u="none" strike="noStrike" kern="1200" err="1">
                <a:solidFill>
                  <a:schemeClr val="tx1"/>
                </a:solidFill>
                <a:effectLst/>
                <a:latin typeface="Arial" panose="020B0604020202020204" pitchFamily="34" charset="0"/>
                <a:ea typeface="+mn-ea"/>
                <a:cs typeface="+mn-cs"/>
              </a:rPr>
              <a:t>Let’s</a:t>
            </a:r>
            <a:r>
              <a:rPr lang="fr-FR" sz="1200" b="1" i="0" u="none" strike="noStrike" kern="1200">
                <a:solidFill>
                  <a:schemeClr val="tx1"/>
                </a:solidFill>
                <a:effectLst/>
                <a:latin typeface="Arial" panose="020B0604020202020204" pitchFamily="34" charset="0"/>
                <a:ea typeface="+mn-ea"/>
                <a:cs typeface="+mn-cs"/>
              </a:rPr>
              <a:t> compare </a:t>
            </a:r>
            <a:r>
              <a:rPr lang="fr-FR" sz="1200" b="1" i="0" u="none" strike="noStrike" kern="1200" err="1">
                <a:solidFill>
                  <a:schemeClr val="tx1"/>
                </a:solidFill>
                <a:effectLst/>
                <a:latin typeface="Arial" panose="020B0604020202020204" pitchFamily="34" charset="0"/>
                <a:ea typeface="+mn-ea"/>
                <a:cs typeface="+mn-cs"/>
              </a:rPr>
              <a:t>where</a:t>
            </a:r>
            <a:r>
              <a:rPr lang="fr-FR" sz="1200" b="1" i="0" u="none" strike="noStrike" kern="1200">
                <a:solidFill>
                  <a:schemeClr val="tx1"/>
                </a:solidFill>
                <a:effectLst/>
                <a:latin typeface="Arial" panose="020B0604020202020204" pitchFamily="34" charset="0"/>
                <a:ea typeface="+mn-ea"/>
                <a:cs typeface="+mn-cs"/>
              </a:rPr>
              <a:t> programmes stand</a:t>
            </a:r>
          </a:p>
          <a:p>
            <a:r>
              <a:rPr lang="fr-FR" sz="1200" b="0" i="0" u="none" strike="noStrike" kern="1200">
                <a:solidFill>
                  <a:schemeClr val="tx1"/>
                </a:solidFill>
                <a:effectLst/>
                <a:latin typeface="Arial" panose="020B0604020202020204" pitchFamily="34" charset="0"/>
                <a:ea typeface="+mn-ea"/>
                <a:cs typeface="+mn-cs"/>
              </a:rPr>
              <a:t>Use the self-</a:t>
            </a:r>
            <a:r>
              <a:rPr lang="fr-FR" sz="1200" b="0" i="0" u="none" strike="noStrike" kern="1200" err="1">
                <a:solidFill>
                  <a:schemeClr val="tx1"/>
                </a:solidFill>
                <a:effectLst/>
                <a:latin typeface="Arial" panose="020B0604020202020204" pitchFamily="34" charset="0"/>
                <a:ea typeface="+mn-ea"/>
                <a:cs typeface="+mn-cs"/>
              </a:rPr>
              <a:t>assessment</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reflect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together</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err="1">
                <a:solidFill>
                  <a:schemeClr val="tx1"/>
                </a:solidFill>
                <a:effectLst/>
                <a:latin typeface="Arial" panose="020B0604020202020204" pitchFamily="34" charset="0"/>
                <a:ea typeface="+mn-ea"/>
                <a:cs typeface="+mn-cs"/>
              </a:rPr>
              <a:t>Which</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pillar</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seems</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strongest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across</a:t>
            </a:r>
            <a:r>
              <a:rPr lang="fr-FR" sz="1200" b="1" i="0" u="none" strike="noStrike" kern="1200">
                <a:solidFill>
                  <a:schemeClr val="tx1"/>
                </a:solidFill>
                <a:effectLst/>
                <a:latin typeface="Arial" panose="020B0604020202020204" pitchFamily="34" charset="0"/>
                <a:ea typeface="+mn-ea"/>
                <a:cs typeface="+mn-cs"/>
              </a:rPr>
              <a:t> the room?</a:t>
            </a:r>
            <a:endParaRPr lang="fr-FR" sz="1200" b="0" i="0" u="none" strike="noStrike" kern="1200">
              <a:solidFill>
                <a:schemeClr val="tx1"/>
              </a:solidFill>
              <a:effectLst/>
              <a:latin typeface="Arial" panose="020B0604020202020204" pitchFamily="34" charset="0"/>
              <a:ea typeface="+mn-ea"/>
              <a:cs typeface="+mn-cs"/>
            </a:endParaRPr>
          </a:p>
          <a:p>
            <a:r>
              <a:rPr lang="fr-FR" sz="1200" b="1" i="0" u="none" strike="noStrike" kern="1200" err="1">
                <a:solidFill>
                  <a:schemeClr val="tx1"/>
                </a:solidFill>
                <a:effectLst/>
                <a:latin typeface="Arial" panose="020B0604020202020204" pitchFamily="34" charset="0"/>
                <a:ea typeface="+mn-ea"/>
                <a:cs typeface="+mn-cs"/>
              </a:rPr>
              <a:t>Which</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pillar</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appears</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most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challenging</a:t>
            </a:r>
            <a:r>
              <a:rPr lang="fr-FR" sz="1200" b="1" i="0" u="none" strike="noStrike" kern="1200">
                <a:solidFill>
                  <a:schemeClr val="tx1"/>
                </a:solidFill>
                <a:effectLst/>
                <a:latin typeface="Arial" panose="020B0604020202020204" pitchFamily="34" charset="0"/>
                <a:ea typeface="+mn-ea"/>
                <a:cs typeface="+mn-cs"/>
              </a:rPr>
              <a:t>?</a:t>
            </a:r>
            <a:endParaRPr lang="fr-FR" sz="1200" b="0" i="0" u="none" strike="noStrike" kern="1200">
              <a:solidFill>
                <a:schemeClr val="tx1"/>
              </a:solidFill>
              <a:effectLst/>
              <a:latin typeface="Arial" panose="020B0604020202020204" pitchFamily="34" charset="0"/>
              <a:ea typeface="+mn-ea"/>
              <a:cs typeface="+mn-cs"/>
            </a:endParaRPr>
          </a:p>
          <a:p>
            <a:r>
              <a:rPr lang="fr-FR" sz="1200" b="1" i="0" u="none" strike="noStrike" kern="1200">
                <a:solidFill>
                  <a:schemeClr val="tx1"/>
                </a:solidFill>
                <a:effectLst/>
                <a:latin typeface="Arial" panose="020B0604020202020204" pitchFamily="34" charset="0"/>
                <a:ea typeface="+mn-ea"/>
                <a:cs typeface="+mn-cs"/>
              </a:rPr>
              <a:t>Do programmes tend to </a:t>
            </a:r>
            <a:r>
              <a:rPr lang="fr-FR" sz="1200" b="1" i="0" u="none" strike="noStrike" kern="1200" err="1">
                <a:solidFill>
                  <a:schemeClr val="tx1"/>
                </a:solidFill>
                <a:effectLst/>
                <a:latin typeface="Arial" panose="020B0604020202020204" pitchFamily="34" charset="0"/>
                <a:ea typeface="+mn-ea"/>
                <a:cs typeface="+mn-cs"/>
              </a:rPr>
              <a:t>be</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stronger</a:t>
            </a:r>
            <a:r>
              <a:rPr lang="fr-FR" sz="1200" b="1" i="0" u="none" strike="noStrike" kern="1200">
                <a:solidFill>
                  <a:schemeClr val="tx1"/>
                </a:solidFill>
                <a:effectLst/>
                <a:latin typeface="Arial" panose="020B0604020202020204" pitchFamily="34" charset="0"/>
                <a:ea typeface="+mn-ea"/>
                <a:cs typeface="+mn-cs"/>
              </a:rPr>
              <a:t> in support </a:t>
            </a:r>
            <a:r>
              <a:rPr lang="fr-FR" sz="1200" b="1" i="0" u="none" strike="noStrike" kern="1200" err="1">
                <a:solidFill>
                  <a:schemeClr val="tx1"/>
                </a:solidFill>
                <a:effectLst/>
                <a:latin typeface="Arial" panose="020B0604020202020204" pitchFamily="34" charset="0"/>
                <a:ea typeface="+mn-ea"/>
                <a:cs typeface="+mn-cs"/>
              </a:rPr>
              <a:t>activities</a:t>
            </a:r>
            <a:r>
              <a:rPr lang="fr-FR" sz="1200" b="1" i="0" u="none" strike="noStrike" kern="1200">
                <a:solidFill>
                  <a:schemeClr val="tx1"/>
                </a:solidFill>
                <a:effectLst/>
                <a:latin typeface="Arial" panose="020B0604020202020204" pitchFamily="34" charset="0"/>
                <a:ea typeface="+mn-ea"/>
                <a:cs typeface="+mn-cs"/>
              </a:rPr>
              <a:t>, in </a:t>
            </a:r>
            <a:r>
              <a:rPr lang="fr-FR" sz="1200" b="1" i="0" u="none" strike="noStrike" kern="1200" err="1">
                <a:solidFill>
                  <a:schemeClr val="tx1"/>
                </a:solidFill>
                <a:effectLst/>
                <a:latin typeface="Arial" panose="020B0604020202020204" pitchFamily="34" charset="0"/>
                <a:ea typeface="+mn-ea"/>
                <a:cs typeface="+mn-cs"/>
              </a:rPr>
              <a:t>mechanisms</a:t>
            </a:r>
            <a:r>
              <a:rPr lang="fr-FR" sz="1200" b="1" i="0" u="none" strike="noStrike" kern="1200">
                <a:solidFill>
                  <a:schemeClr val="tx1"/>
                </a:solidFill>
                <a:effectLst/>
                <a:latin typeface="Arial" panose="020B0604020202020204" pitchFamily="34" charset="0"/>
                <a:ea typeface="+mn-ea"/>
                <a:cs typeface="+mn-cs"/>
              </a:rPr>
              <a:t>, or in </a:t>
            </a:r>
            <a:r>
              <a:rPr lang="fr-FR" sz="1200" b="1" i="0" u="none" strike="noStrike" kern="1200" err="1">
                <a:solidFill>
                  <a:schemeClr val="tx1"/>
                </a:solidFill>
                <a:effectLst/>
                <a:latin typeface="Arial" panose="020B0604020202020204" pitchFamily="34" charset="0"/>
                <a:ea typeface="+mn-ea"/>
                <a:cs typeface="+mn-cs"/>
              </a:rPr>
              <a:t>strategic</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positioning</a:t>
            </a:r>
            <a:r>
              <a:rPr lang="fr-FR" sz="1200" b="1" i="0" u="none" strike="noStrike" kern="1200">
                <a:solidFill>
                  <a:schemeClr val="tx1"/>
                </a:solidFill>
                <a:effectLst/>
                <a:latin typeface="Arial" panose="020B0604020202020204" pitchFamily="34" charset="0"/>
                <a:ea typeface="+mn-ea"/>
                <a:cs typeface="+mn-cs"/>
              </a:rPr>
              <a:t>?</a:t>
            </a:r>
            <a:endParaRPr lang="fr-FR" sz="1200" b="0" i="0" u="none" strike="noStrike" kern="1200">
              <a:solidFill>
                <a:schemeClr val="tx1"/>
              </a:solidFill>
              <a:effectLst/>
              <a:latin typeface="Arial" panose="020B0604020202020204" pitchFamily="34" charset="0"/>
              <a:ea typeface="+mn-ea"/>
              <a:cs typeface="+mn-cs"/>
            </a:endParaRPr>
          </a:p>
          <a:p>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surprised</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you</a:t>
            </a:r>
            <a:r>
              <a:rPr lang="fr-FR" sz="1200" b="1" i="0" u="none" strike="noStrike" kern="1200">
                <a:solidFill>
                  <a:schemeClr val="tx1"/>
                </a:solidFill>
                <a:effectLst/>
                <a:latin typeface="Arial" panose="020B0604020202020204" pitchFamily="34" charset="0"/>
                <a:ea typeface="+mn-ea"/>
                <a:cs typeface="+mn-cs"/>
              </a:rPr>
              <a:t> in </a:t>
            </a:r>
            <a:r>
              <a:rPr lang="fr-FR" sz="1200" b="1" i="0" u="none" strike="noStrike" kern="1200" err="1">
                <a:solidFill>
                  <a:schemeClr val="tx1"/>
                </a:solidFill>
                <a:effectLst/>
                <a:latin typeface="Arial" panose="020B0604020202020204" pitchFamily="34" charset="0"/>
                <a:ea typeface="+mn-ea"/>
                <a:cs typeface="+mn-cs"/>
              </a:rPr>
              <a:t>your</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own</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results</a:t>
            </a:r>
            <a:r>
              <a:rPr lang="fr-FR" sz="1200" b="1" i="0" u="none" strike="noStrike" kern="1200">
                <a:solidFill>
                  <a:schemeClr val="tx1"/>
                </a:solidFill>
                <a:effectLst/>
                <a:latin typeface="Arial" panose="020B0604020202020204" pitchFamily="34" charset="0"/>
                <a:ea typeface="+mn-ea"/>
                <a:cs typeface="+mn-cs"/>
              </a:rPr>
              <a:t>?</a:t>
            </a:r>
            <a:endParaRPr lang="fr-FR" sz="1200" b="0" i="0" u="none" strike="noStrike" kern="1200">
              <a:solidFill>
                <a:schemeClr val="tx1"/>
              </a:solidFill>
              <a:effectLst/>
              <a:latin typeface="Arial" panose="020B0604020202020204" pitchFamily="34" charset="0"/>
              <a:ea typeface="+mn-ea"/>
              <a:cs typeface="+mn-cs"/>
            </a:endParaRPr>
          </a:p>
          <a:p>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does</a:t>
            </a:r>
            <a:r>
              <a:rPr lang="fr-FR" sz="1200" b="1" i="0" u="none" strike="noStrike" kern="1200">
                <a:solidFill>
                  <a:schemeClr val="tx1"/>
                </a:solidFill>
                <a:effectLst/>
                <a:latin typeface="Arial" panose="020B0604020202020204" pitchFamily="34" charset="0"/>
                <a:ea typeface="+mn-ea"/>
                <a:cs typeface="+mn-cs"/>
              </a:rPr>
              <a:t> a “</a:t>
            </a:r>
            <a:r>
              <a:rPr lang="fr-FR" sz="1200" b="1" i="0" u="none" strike="noStrike" kern="1200" err="1">
                <a:solidFill>
                  <a:schemeClr val="tx1"/>
                </a:solidFill>
                <a:effectLst/>
                <a:latin typeface="Arial" panose="020B0604020202020204" pitchFamily="34" charset="0"/>
                <a:ea typeface="+mn-ea"/>
                <a:cs typeface="+mn-cs"/>
              </a:rPr>
              <a:t>weak</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pillar</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usually</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mean</a:t>
            </a:r>
            <a:r>
              <a:rPr lang="fr-FR" sz="1200" b="1" i="0" u="none" strike="noStrike" kern="1200">
                <a:solidFill>
                  <a:schemeClr val="tx1"/>
                </a:solidFill>
                <a:effectLst/>
                <a:latin typeface="Arial" panose="020B0604020202020204" pitchFamily="34" charset="0"/>
                <a:ea typeface="+mn-ea"/>
                <a:cs typeface="+mn-cs"/>
              </a:rPr>
              <a:t> in practice?</a:t>
            </a:r>
            <a:endParaRPr lang="fr-FR" sz="1200" b="0" i="0" u="none" strike="noStrike" kern="1200">
              <a:solidFill>
                <a:schemeClr val="tx1"/>
              </a:solidFill>
              <a:effectLst/>
              <a:latin typeface="Arial" panose="020B0604020202020204" pitchFamily="34" charset="0"/>
              <a:ea typeface="+mn-ea"/>
              <a:cs typeface="+mn-cs"/>
            </a:endParaRPr>
          </a:p>
          <a:p>
            <a:endParaRPr lang="en-US">
              <a:cs typeface="Arial"/>
            </a:endParaRPr>
          </a:p>
        </p:txBody>
      </p:sp>
      <p:sp>
        <p:nvSpPr>
          <p:cNvPr id="4" name="Espace réservé du numéro de diapositive 3">
            <a:extLst>
              <a:ext uri="{FF2B5EF4-FFF2-40B4-BE49-F238E27FC236}">
                <a16:creationId xmlns:a16="http://schemas.microsoft.com/office/drawing/2014/main" id="{572E32D9-D20E-4EE4-4ECC-E6F287953BA6}"/>
              </a:ext>
            </a:extLst>
          </p:cNvPr>
          <p:cNvSpPr>
            <a:spLocks noGrp="1"/>
          </p:cNvSpPr>
          <p:nvPr>
            <p:ph type="sldNum" sz="quarter" idx="5"/>
          </p:nvPr>
        </p:nvSpPr>
        <p:spPr/>
        <p:txBody>
          <a:bodyPr/>
          <a:lstStyle/>
          <a:p>
            <a:fld id="{6F8E2375-F1B1-284C-A827-B0E603FDBDD8}" type="slidenum">
              <a:rPr lang="en-US" smtClean="0"/>
              <a:pPr/>
              <a:t>15</a:t>
            </a:fld>
            <a:endParaRPr lang="en-US"/>
          </a:p>
        </p:txBody>
      </p:sp>
    </p:spTree>
    <p:extLst>
      <p:ext uri="{BB962C8B-B14F-4D97-AF65-F5344CB8AC3E}">
        <p14:creationId xmlns:p14="http://schemas.microsoft.com/office/powerpoint/2010/main" val="1259513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10:45 – 11:15</a:t>
            </a:r>
            <a:endParaRPr lang="en-US"/>
          </a:p>
        </p:txBody>
      </p:sp>
      <p:sp>
        <p:nvSpPr>
          <p:cNvPr id="4" name="Slide Number Placeholder 3"/>
          <p:cNvSpPr>
            <a:spLocks noGrp="1"/>
          </p:cNvSpPr>
          <p:nvPr>
            <p:ph type="sldNum" sz="quarter" idx="10"/>
          </p:nvPr>
        </p:nvSpPr>
        <p:spPr/>
        <p:txBody>
          <a:bodyPr/>
          <a:lstStyle/>
          <a:p>
            <a:fld id="{6F8E2375-F1B1-284C-A827-B0E603FDBDD8}" type="slidenum">
              <a:rPr lang="en-US" smtClean="0"/>
              <a:t>16</a:t>
            </a:fld>
            <a:endParaRPr lang="en-US"/>
          </a:p>
        </p:txBody>
      </p:sp>
    </p:spTree>
    <p:extLst>
      <p:ext uri="{BB962C8B-B14F-4D97-AF65-F5344CB8AC3E}">
        <p14:creationId xmlns:p14="http://schemas.microsoft.com/office/powerpoint/2010/main" val="1245905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496B-D492-15E3-F7B1-50D6D86A8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230AA-3637-7304-19F8-CBB4B4676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B2A51-A0C6-E6A3-4C1B-9FD28E20F174}"/>
              </a:ext>
            </a:extLst>
          </p:cNvPr>
          <p:cNvSpPr>
            <a:spLocks noGrp="1"/>
          </p:cNvSpPr>
          <p:nvPr>
            <p:ph type="body" idx="1"/>
          </p:nvPr>
        </p:nvSpPr>
        <p:spPr/>
        <p:txBody>
          <a:bodyPr/>
          <a:lstStyle/>
          <a:p>
            <a:r>
              <a:rPr lang="en-US">
                <a:latin typeface="Arial"/>
                <a:cs typeface="Arial"/>
              </a:rPr>
              <a:t>Where can we act? Exploring </a:t>
            </a:r>
            <a:r>
              <a:rPr lang="en-US" err="1">
                <a:latin typeface="Arial"/>
                <a:cs typeface="Arial"/>
              </a:rPr>
              <a:t>capitalisation</a:t>
            </a:r>
            <a:r>
              <a:rPr lang="en-US">
                <a:latin typeface="Arial"/>
                <a:cs typeface="Arial"/>
              </a:rPr>
              <a:t> across the </a:t>
            </a:r>
            <a:r>
              <a:rPr lang="en-US" err="1">
                <a:latin typeface="Arial"/>
                <a:cs typeface="Arial"/>
              </a:rPr>
              <a:t>programme</a:t>
            </a:r>
            <a:r>
              <a:rPr lang="en-US">
                <a:latin typeface="Arial"/>
                <a:cs typeface="Arial"/>
              </a:rPr>
              <a:t> lifecycle.</a:t>
            </a:r>
          </a:p>
        </p:txBody>
      </p:sp>
      <p:sp>
        <p:nvSpPr>
          <p:cNvPr id="4" name="Slide Number Placeholder 3">
            <a:extLst>
              <a:ext uri="{FF2B5EF4-FFF2-40B4-BE49-F238E27FC236}">
                <a16:creationId xmlns:a16="http://schemas.microsoft.com/office/drawing/2014/main" id="{52F05A69-009A-AE77-979F-CBD80D5AE3D7}"/>
              </a:ext>
            </a:extLst>
          </p:cNvPr>
          <p:cNvSpPr>
            <a:spLocks noGrp="1"/>
          </p:cNvSpPr>
          <p:nvPr>
            <p:ph type="sldNum" sz="quarter" idx="10"/>
          </p:nvPr>
        </p:nvSpPr>
        <p:spPr/>
        <p:txBody>
          <a:bodyPr/>
          <a:lstStyle/>
          <a:p>
            <a:fld id="{6F8E2375-F1B1-284C-A827-B0E603FDBDD8}" type="slidenum">
              <a:rPr lang="en-US" smtClean="0"/>
              <a:t>17</a:t>
            </a:fld>
            <a:endParaRPr lang="en-US"/>
          </a:p>
        </p:txBody>
      </p:sp>
    </p:spTree>
    <p:extLst>
      <p:ext uri="{BB962C8B-B14F-4D97-AF65-F5344CB8AC3E}">
        <p14:creationId xmlns:p14="http://schemas.microsoft.com/office/powerpoint/2010/main" val="163341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r>
              <a:t>What are we aiming for with capitalisation? The uptake of project results so they contribute to the bigger picture. At the first level, we have results, the achievements projects produce. Capitalisation goes further by helping those results generate impact, meaning a positive change in practice, behaviour or policy. The longer-term ambition is lasting change, when that impact spreads, becomes embedded and continues after the project ends.</a:t>
            </a:r>
          </a:p>
        </p:txBody>
      </p:sp>
      <p:sp>
        <p:nvSpPr>
          <p:cNvPr id="151" name="Google Shape;151;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t>Impact is not just numbers. Numbers can help tell the story of achievements, but demonstrating impact means describing the positive change, how it was achieved, who benefits, at what scale and over what period. Keep the distinction clear: activities are what projects do; impact is what changes because of them.</a:t>
            </a:r>
          </a:p>
        </p:txBody>
      </p:sp>
      <p:sp>
        <p:nvSpPr>
          <p:cNvPr id="4" name="Marcador de número de diapositiva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240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PlaceHolder 1"/>
          <p:cNvSpPr>
            <a:spLocks noGrp="1" noRot="1" noChangeAspect="1"/>
          </p:cNvSpPr>
          <p:nvPr>
            <p:ph type="sldImg"/>
          </p:nvPr>
        </p:nvSpPr>
        <p:spPr>
          <a:xfrm>
            <a:off x="422275" y="1241425"/>
            <a:ext cx="5953125" cy="3349625"/>
          </a:xfrm>
          <a:prstGeom prst="rect">
            <a:avLst/>
          </a:prstGeom>
          <a:ln w="0">
            <a:noFill/>
          </a:ln>
        </p:spPr>
        <p:txBody>
          <a:bodyPr/>
          <a:lstStyle/>
          <a:p>
            <a:endParaRPr lang="es-ES"/>
          </a:p>
        </p:txBody>
      </p:sp>
      <p:sp>
        <p:nvSpPr>
          <p:cNvPr id="791" name="PlaceHolder 2"/>
          <p:cNvSpPr>
            <a:spLocks noGrp="1"/>
          </p:cNvSpPr>
          <p:nvPr>
            <p:ph type="body"/>
          </p:nvPr>
        </p:nvSpPr>
        <p:spPr>
          <a:xfrm>
            <a:off x="679767" y="4777292"/>
            <a:ext cx="5436713" cy="3906953"/>
          </a:xfrm>
          <a:prstGeom prst="rect">
            <a:avLst/>
          </a:prstGeom>
          <a:noFill/>
          <a:ln w="0">
            <a:noFill/>
          </a:ln>
        </p:spPr>
        <p:txBody>
          <a:bodyPr lIns="0" tIns="0" rIns="0" bIns="0" anchor="t">
            <a:noAutofit/>
          </a:bodyPr>
          <a:lstStyle/>
          <a:p>
            <a:r>
              <a:t>This is an illustrative example, not a real project. The purpose is to show that an impact statement goes beyond the number of activities or outputs. It describes the positive change, the mechanism, who takes up the result, who ultimately benefits, the scale and the timeframe.</a:t>
            </a:r>
          </a:p>
        </p:txBody>
      </p:sp>
      <p:sp>
        <p:nvSpPr>
          <p:cNvPr id="792" name="PlaceHolder 3"/>
          <p:cNvSpPr>
            <a:spLocks noGrp="1"/>
          </p:cNvSpPr>
          <p:nvPr>
            <p:ph type="sldNum" idx="14"/>
          </p:nvPr>
        </p:nvSpPr>
        <p:spPr>
          <a:xfrm>
            <a:off x="3850588" y="9428743"/>
            <a:ext cx="2944232" cy="496332"/>
          </a:xfrm>
          <a:prstGeom prst="rect">
            <a:avLst/>
          </a:prstGeom>
          <a:noFill/>
          <a:ln w="0">
            <a:noFill/>
          </a:ln>
        </p:spPr>
        <p:txBody>
          <a:bodyPr lIns="0" tIns="0" rIns="0" bIns="0" anchor="b">
            <a:noAutofit/>
          </a:bodyPr>
          <a:lstStyle>
            <a:lvl1pPr indent="0" algn="r">
              <a:lnSpc>
                <a:spcPct val="100000"/>
              </a:lnSpc>
              <a:buNone/>
              <a:tabLst>
                <a:tab pos="0" algn="l"/>
              </a:tabLst>
              <a:defRPr lang="en-GB" sz="1200" b="0" strike="noStrike" spc="-1">
                <a:solidFill>
                  <a:srgbClr val="000000"/>
                </a:solidFill>
                <a:latin typeface="Calibri"/>
                <a:ea typeface="+mn-ea"/>
              </a:defRPr>
            </a:lvl1pPr>
          </a:lstStyle>
          <a:p>
            <a:pPr marL="0" marR="0" lvl="0" indent="0" algn="r" defTabSz="914330" rtl="0" eaLnBrk="1" fontAlgn="auto" latinLnBrk="0" hangingPunct="1">
              <a:lnSpc>
                <a:spcPct val="100000"/>
              </a:lnSpc>
              <a:spcBef>
                <a:spcPts val="0"/>
              </a:spcBef>
              <a:spcAft>
                <a:spcPts val="0"/>
              </a:spcAft>
              <a:buClrTx/>
              <a:buSzTx/>
              <a:buFontTx/>
              <a:buNone/>
              <a:tabLst>
                <a:tab pos="0" algn="l"/>
              </a:tabLst>
              <a:defRPr/>
            </a:pPr>
            <a:fld id="{C0715D4B-304E-4985-AE4B-5EF31FB1E918}" type="slidenum">
              <a:rPr kumimoji="0" lang="en-GB" sz="1200" b="0" i="0" u="none" strike="noStrike" kern="1200" cap="none" spc="-1" normalizeH="0" baseline="0" noProof="0">
                <a:ln>
                  <a:noFill/>
                </a:ln>
                <a:solidFill>
                  <a:srgbClr val="000000"/>
                </a:solidFill>
                <a:effectLst/>
                <a:uLnTx/>
                <a:uFillTx/>
                <a:latin typeface="Calibri"/>
                <a:ea typeface="+mn-ea"/>
                <a:cs typeface="+mn-cs"/>
              </a:rPr>
              <a:pPr marL="0" marR="0" lvl="0" indent="0" algn="r" defTabSz="914330" rtl="0" eaLnBrk="1" fontAlgn="auto" latinLnBrk="0" hangingPunct="1">
                <a:lnSpc>
                  <a:spcPct val="100000"/>
                </a:lnSpc>
                <a:spcBef>
                  <a:spcPts val="0"/>
                </a:spcBef>
                <a:spcAft>
                  <a:spcPts val="0"/>
                </a:spcAft>
                <a:buClrTx/>
                <a:buSzTx/>
                <a:buFontTx/>
                <a:buNone/>
                <a:tabLst>
                  <a:tab pos="0" algn="l"/>
                </a:tabLst>
                <a:defRPr/>
              </a:pPr>
              <a:t>20</a:t>
            </a:fld>
            <a:endParaRPr kumimoji="0" lang="da-DK" sz="1200" b="0" i="0" u="none" strike="noStrike" kern="1200" cap="none" spc="-1" normalizeH="0" baseline="0" noProof="0">
              <a:ln>
                <a:noFill/>
              </a:ln>
              <a:solidFill>
                <a:srgbClr val="000000"/>
              </a:solidFill>
              <a:effectLst/>
              <a:uLnTx/>
              <a:uFillTx/>
              <a:latin typeface="Times New Roman"/>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t>Level 1 is about taking stock and organising project results. Level 2 creates synergies between projects, for example through thematic communities, clusters or dedicated capitalisation actions. Level 3 actively enables reuse by other stakeholders and can contribute to policy change. Programmes do not need to do everything at once. The important point is to know which level they are aiming for and what conditions it requires.</a:t>
            </a: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t>Many programmes use thematic communities, project clusters or similar structures. Their common purpose is to connect projects so they can improve the quality and impact of results, create new partnerships, and give programme achievements a stronger reach beyond Interreg.</a:t>
            </a:r>
          </a:p>
        </p:txBody>
      </p:sp>
      <p:sp>
        <p:nvSpPr>
          <p:cNvPr id="4" name="Marcador de número de diapositiva 3"/>
          <p:cNvSpPr>
            <a:spLocks noGrp="1"/>
          </p:cNvSpPr>
          <p:nvPr>
            <p:ph type="sldNum" sz="quarter" idx="5"/>
          </p:nvPr>
        </p:nvSpPr>
        <p:spPr/>
        <p:txBody>
          <a:bodyPr/>
          <a:lstStyle/>
          <a:p>
            <a:fld id="{6F8E2375-F1B1-284C-A827-B0E603FDBDD8}" type="slidenum">
              <a:rPr lang="en-US" smtClean="0"/>
              <a:pPr/>
              <a:t>22</a:t>
            </a:fld>
            <a:endParaRPr lang="en-US"/>
          </a:p>
        </p:txBody>
      </p:sp>
    </p:spTree>
    <p:extLst>
      <p:ext uri="{BB962C8B-B14F-4D97-AF65-F5344CB8AC3E}">
        <p14:creationId xmlns:p14="http://schemas.microsoft.com/office/powerpoint/2010/main" val="69269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a:solidFill>
                  <a:schemeClr val="tx1"/>
                </a:solidFill>
                <a:effectLst/>
                <a:latin typeface="Arial"/>
                <a:cs typeface="Arial"/>
              </a:rPr>
              <a:t>At </a:t>
            </a:r>
            <a:r>
              <a:rPr lang="es-ES" sz="1200" b="0" i="0" kern="1200" err="1">
                <a:solidFill>
                  <a:schemeClr val="tx1"/>
                </a:solidFill>
                <a:effectLst/>
                <a:latin typeface="Arial"/>
                <a:cs typeface="Arial"/>
              </a:rPr>
              <a:t>programme</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level</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Interreg</a:t>
            </a:r>
            <a:r>
              <a:rPr lang="es-ES" sz="1200" b="0" i="0" kern="1200">
                <a:solidFill>
                  <a:schemeClr val="tx1"/>
                </a:solidFill>
                <a:effectLst/>
                <a:latin typeface="Arial"/>
                <a:cs typeface="Arial"/>
              </a:rPr>
              <a:t> has </a:t>
            </a:r>
            <a:r>
              <a:rPr lang="es-ES" sz="1200" b="0" i="0" kern="1200" err="1">
                <a:solidFill>
                  <a:schemeClr val="tx1"/>
                </a:solidFill>
                <a:effectLst/>
                <a:latin typeface="Arial"/>
                <a:cs typeface="Arial"/>
              </a:rPr>
              <a:t>an</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obligation</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to</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demonstrate</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results</a:t>
            </a:r>
            <a:r>
              <a:rPr lang="es-ES" sz="1200" b="0" i="0" kern="1200">
                <a:solidFill>
                  <a:schemeClr val="tx1"/>
                </a:solidFill>
                <a:effectLst/>
                <a:latin typeface="Arial"/>
                <a:cs typeface="Arial"/>
              </a:rPr>
              <a:t> and </a:t>
            </a:r>
            <a:r>
              <a:rPr lang="es-ES" err="1">
                <a:latin typeface="Arial"/>
                <a:cs typeface="Arial"/>
              </a:rPr>
              <a:t>impact</a:t>
            </a:r>
            <a:r>
              <a:rPr lang="es-ES">
                <a:latin typeface="Arial"/>
                <a:cs typeface="Arial"/>
              </a:rPr>
              <a:t>, and </a:t>
            </a:r>
            <a:r>
              <a:rPr lang="es-ES" err="1">
                <a:latin typeface="Arial"/>
                <a:cs typeface="Arial"/>
              </a:rPr>
              <a:t>to</a:t>
            </a:r>
            <a:r>
              <a:rPr lang="es-ES">
                <a:latin typeface="Arial"/>
                <a:cs typeface="Arial"/>
              </a:rPr>
              <a:t> </a:t>
            </a:r>
            <a:r>
              <a:rPr lang="es-ES" sz="1200" b="0" i="0" kern="1200">
                <a:solidFill>
                  <a:schemeClr val="tx1"/>
                </a:solidFill>
                <a:effectLst/>
                <a:latin typeface="Arial"/>
                <a:cs typeface="Arial"/>
              </a:rPr>
              <a:t>show </a:t>
            </a:r>
            <a:r>
              <a:rPr lang="es-ES" sz="1200" b="0" i="0" kern="1200" err="1">
                <a:solidFill>
                  <a:schemeClr val="tx1"/>
                </a:solidFill>
                <a:effectLst/>
                <a:latin typeface="Arial"/>
                <a:cs typeface="Arial"/>
              </a:rPr>
              <a:t>the</a:t>
            </a:r>
            <a:r>
              <a:rPr lang="es-ES" sz="1200" b="0" i="0" kern="1200">
                <a:solidFill>
                  <a:schemeClr val="tx1"/>
                </a:solidFill>
                <a:effectLst/>
                <a:latin typeface="Arial"/>
                <a:cs typeface="Arial"/>
              </a:rPr>
              <a:t> EU </a:t>
            </a:r>
            <a:r>
              <a:rPr lang="es-ES" sz="1200" b="0" i="0" kern="1200" err="1">
                <a:solidFill>
                  <a:schemeClr val="tx1"/>
                </a:solidFill>
                <a:effectLst/>
                <a:latin typeface="Arial"/>
                <a:cs typeface="Arial"/>
              </a:rPr>
              <a:t>added</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value</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of</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what</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is</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being</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funded</a:t>
            </a:r>
            <a:r>
              <a:rPr lang="es-ES" sz="1200" b="0" i="0" kern="1200">
                <a:solidFill>
                  <a:schemeClr val="tx1"/>
                </a:solidFill>
                <a:effectLst/>
                <a:latin typeface="Arial"/>
                <a:cs typeface="Arial"/>
              </a:rPr>
              <a:t>.</a:t>
            </a:r>
            <a:r>
              <a:rPr lang="es-ES">
                <a:latin typeface="Arial"/>
                <a:cs typeface="Arial"/>
              </a:rPr>
              <a:t> </a:t>
            </a:r>
            <a:r>
              <a:rPr lang="es-ES" err="1">
                <a:solidFill>
                  <a:srgbClr val="222222"/>
                </a:solidFill>
                <a:latin typeface="Arial"/>
                <a:cs typeface="Arial"/>
              </a:rPr>
              <a:t>Capitalisation</a:t>
            </a:r>
            <a:r>
              <a:rPr lang="es-ES">
                <a:solidFill>
                  <a:srgbClr val="222222"/>
                </a:solidFill>
                <a:latin typeface="Arial"/>
                <a:cs typeface="Arial"/>
              </a:rPr>
              <a:t> shows </a:t>
            </a:r>
            <a:r>
              <a:rPr lang="es-ES" err="1">
                <a:solidFill>
                  <a:srgbClr val="222222"/>
                </a:solidFill>
                <a:latin typeface="Arial"/>
                <a:cs typeface="Arial"/>
              </a:rPr>
              <a:t>that</a:t>
            </a:r>
            <a:r>
              <a:rPr lang="es-ES">
                <a:solidFill>
                  <a:srgbClr val="222222"/>
                </a:solidFill>
                <a:latin typeface="Arial"/>
                <a:cs typeface="Arial"/>
              </a:rPr>
              <a:t> EU </a:t>
            </a:r>
            <a:r>
              <a:rPr lang="es-ES" err="1">
                <a:solidFill>
                  <a:srgbClr val="222222"/>
                </a:solidFill>
                <a:latin typeface="Arial"/>
                <a:cs typeface="Arial"/>
              </a:rPr>
              <a:t>funds</a:t>
            </a:r>
            <a:r>
              <a:rPr lang="es-ES">
                <a:solidFill>
                  <a:srgbClr val="222222"/>
                </a:solidFill>
                <a:latin typeface="Arial"/>
                <a:cs typeface="Arial"/>
              </a:rPr>
              <a:t> </a:t>
            </a:r>
            <a:r>
              <a:rPr lang="es-ES" err="1">
                <a:solidFill>
                  <a:srgbClr val="222222"/>
                </a:solidFill>
                <a:latin typeface="Arial"/>
                <a:cs typeface="Arial"/>
              </a:rPr>
              <a:t>make</a:t>
            </a:r>
            <a:r>
              <a:rPr lang="es-ES">
                <a:solidFill>
                  <a:srgbClr val="222222"/>
                </a:solidFill>
                <a:latin typeface="Arial"/>
                <a:cs typeface="Arial"/>
              </a:rPr>
              <a:t> a </a:t>
            </a:r>
            <a:r>
              <a:rPr lang="es-ES" err="1">
                <a:solidFill>
                  <a:srgbClr val="222222"/>
                </a:solidFill>
                <a:latin typeface="Arial"/>
                <a:cs typeface="Arial"/>
              </a:rPr>
              <a:t>difference</a:t>
            </a:r>
            <a:r>
              <a:rPr lang="es-ES">
                <a:solidFill>
                  <a:srgbClr val="222222"/>
                </a:solidFill>
                <a:latin typeface="Arial"/>
                <a:cs typeface="Arial"/>
              </a:rPr>
              <a:t>. </a:t>
            </a:r>
            <a:r>
              <a:rPr lang="es-ES" err="1">
                <a:solidFill>
                  <a:srgbClr val="222222"/>
                </a:solidFill>
                <a:latin typeface="Arial"/>
                <a:cs typeface="Arial"/>
              </a:rPr>
              <a:t>It</a:t>
            </a:r>
            <a:r>
              <a:rPr lang="es-ES">
                <a:solidFill>
                  <a:srgbClr val="222222"/>
                </a:solidFill>
                <a:latin typeface="Arial"/>
                <a:cs typeface="Arial"/>
              </a:rPr>
              <a:t> </a:t>
            </a:r>
            <a:r>
              <a:rPr lang="es-ES" err="1">
                <a:solidFill>
                  <a:srgbClr val="222222"/>
                </a:solidFill>
                <a:latin typeface="Arial"/>
                <a:cs typeface="Arial"/>
              </a:rPr>
              <a:t>enables</a:t>
            </a:r>
            <a:r>
              <a:rPr lang="es-ES">
                <a:solidFill>
                  <a:srgbClr val="222222"/>
                </a:solidFill>
                <a:latin typeface="Arial"/>
                <a:cs typeface="Arial"/>
              </a:rPr>
              <a:t> </a:t>
            </a:r>
            <a:r>
              <a:rPr lang="es-ES" err="1">
                <a:solidFill>
                  <a:srgbClr val="222222"/>
                </a:solidFill>
                <a:latin typeface="Arial"/>
                <a:cs typeface="Arial"/>
              </a:rPr>
              <a:t>to</a:t>
            </a:r>
            <a:r>
              <a:rPr lang="es-ES">
                <a:solidFill>
                  <a:srgbClr val="222222"/>
                </a:solidFill>
                <a:latin typeface="Arial"/>
                <a:cs typeface="Arial"/>
              </a:rPr>
              <a:t> </a:t>
            </a:r>
            <a:r>
              <a:rPr lang="es-ES" err="1">
                <a:solidFill>
                  <a:srgbClr val="222222"/>
                </a:solidFill>
                <a:latin typeface="Arial"/>
                <a:cs typeface="Arial"/>
              </a:rPr>
              <a:t>feed</a:t>
            </a:r>
            <a:r>
              <a:rPr lang="es-ES">
                <a:solidFill>
                  <a:srgbClr val="222222"/>
                </a:solidFill>
                <a:latin typeface="Arial"/>
                <a:cs typeface="Arial"/>
              </a:rPr>
              <a:t> </a:t>
            </a:r>
            <a:r>
              <a:rPr lang="es-ES" err="1">
                <a:solidFill>
                  <a:srgbClr val="222222"/>
                </a:solidFill>
                <a:latin typeface="Arial"/>
                <a:cs typeface="Arial"/>
              </a:rPr>
              <a:t>policy</a:t>
            </a:r>
            <a:r>
              <a:rPr lang="es-ES">
                <a:solidFill>
                  <a:srgbClr val="222222"/>
                </a:solidFill>
                <a:latin typeface="Arial"/>
                <a:cs typeface="Arial"/>
              </a:rPr>
              <a:t> </a:t>
            </a:r>
            <a:r>
              <a:rPr lang="es-ES" err="1">
                <a:solidFill>
                  <a:srgbClr val="222222"/>
                </a:solidFill>
                <a:latin typeface="Arial"/>
                <a:cs typeface="Arial"/>
              </a:rPr>
              <a:t>processes</a:t>
            </a:r>
            <a:r>
              <a:rPr lang="es-ES">
                <a:solidFill>
                  <a:srgbClr val="222222"/>
                </a:solidFill>
                <a:latin typeface="Arial"/>
                <a:cs typeface="Arial"/>
              </a:rPr>
              <a:t>, </a:t>
            </a:r>
            <a:r>
              <a:rPr lang="es-ES" err="1">
                <a:solidFill>
                  <a:srgbClr val="222222"/>
                </a:solidFill>
                <a:latin typeface="Arial"/>
                <a:cs typeface="Arial"/>
              </a:rPr>
              <a:t>build</a:t>
            </a:r>
            <a:r>
              <a:rPr lang="es-ES">
                <a:solidFill>
                  <a:srgbClr val="222222"/>
                </a:solidFill>
                <a:latin typeface="Arial"/>
                <a:cs typeface="Arial"/>
              </a:rPr>
              <a:t> </a:t>
            </a:r>
            <a:r>
              <a:rPr lang="es-ES" err="1">
                <a:solidFill>
                  <a:srgbClr val="222222"/>
                </a:solidFill>
                <a:latin typeface="Arial"/>
                <a:cs typeface="Arial"/>
              </a:rPr>
              <a:t>thematic</a:t>
            </a:r>
            <a:r>
              <a:rPr lang="es-ES">
                <a:solidFill>
                  <a:srgbClr val="222222"/>
                </a:solidFill>
                <a:latin typeface="Arial"/>
                <a:cs typeface="Arial"/>
              </a:rPr>
              <a:t> </a:t>
            </a:r>
            <a:r>
              <a:rPr lang="es-ES" err="1">
                <a:solidFill>
                  <a:srgbClr val="222222"/>
                </a:solidFill>
                <a:latin typeface="Arial"/>
                <a:cs typeface="Arial"/>
              </a:rPr>
              <a:t>communities</a:t>
            </a:r>
            <a:r>
              <a:rPr lang="es-ES">
                <a:solidFill>
                  <a:srgbClr val="222222"/>
                </a:solidFill>
                <a:latin typeface="Arial"/>
                <a:cs typeface="Arial"/>
              </a:rPr>
              <a:t>, and </a:t>
            </a:r>
            <a:r>
              <a:rPr lang="es-ES" err="1">
                <a:solidFill>
                  <a:srgbClr val="222222"/>
                </a:solidFill>
                <a:latin typeface="Arial"/>
                <a:cs typeface="Arial"/>
              </a:rPr>
              <a:t>avoid</a:t>
            </a:r>
            <a:r>
              <a:rPr lang="es-ES">
                <a:solidFill>
                  <a:srgbClr val="222222"/>
                </a:solidFill>
                <a:latin typeface="Arial"/>
                <a:cs typeface="Arial"/>
              </a:rPr>
              <a:t> </a:t>
            </a:r>
            <a:r>
              <a:rPr lang="es-ES" err="1">
                <a:solidFill>
                  <a:srgbClr val="222222"/>
                </a:solidFill>
                <a:latin typeface="Arial"/>
                <a:cs typeface="Arial"/>
              </a:rPr>
              <a:t>not</a:t>
            </a:r>
            <a:r>
              <a:rPr lang="es-ES">
                <a:solidFill>
                  <a:srgbClr val="222222"/>
                </a:solidFill>
                <a:latin typeface="Arial"/>
                <a:cs typeface="Arial"/>
              </a:rPr>
              <a:t> </a:t>
            </a:r>
            <a:r>
              <a:rPr lang="es-ES" err="1">
                <a:solidFill>
                  <a:srgbClr val="222222"/>
                </a:solidFill>
                <a:latin typeface="Arial"/>
                <a:cs typeface="Arial"/>
              </a:rPr>
              <a:t>reinventing</a:t>
            </a:r>
            <a:r>
              <a:rPr lang="es-ES">
                <a:solidFill>
                  <a:srgbClr val="222222"/>
                </a:solidFill>
                <a:latin typeface="Arial"/>
                <a:cs typeface="Arial"/>
              </a:rPr>
              <a:t> </a:t>
            </a:r>
            <a:r>
              <a:rPr lang="es-ES" err="1">
                <a:solidFill>
                  <a:srgbClr val="222222"/>
                </a:solidFill>
                <a:latin typeface="Arial"/>
                <a:cs typeface="Arial"/>
              </a:rPr>
              <a:t>the</a:t>
            </a:r>
            <a:r>
              <a:rPr lang="es-ES">
                <a:solidFill>
                  <a:srgbClr val="222222"/>
                </a:solidFill>
                <a:latin typeface="Arial"/>
                <a:cs typeface="Arial"/>
              </a:rPr>
              <a:t> </a:t>
            </a:r>
            <a:r>
              <a:rPr lang="es-ES" err="1">
                <a:solidFill>
                  <a:srgbClr val="222222"/>
                </a:solidFill>
                <a:latin typeface="Arial"/>
                <a:cs typeface="Arial"/>
              </a:rPr>
              <a:t>wheel</a:t>
            </a:r>
            <a:r>
              <a:rPr lang="es-ES">
                <a:solidFill>
                  <a:srgbClr val="222222"/>
                </a:solidFill>
                <a:latin typeface="Arial"/>
                <a:cs typeface="Arial"/>
              </a:rPr>
              <a:t>.</a:t>
            </a:r>
            <a:endParaRPr lang="es-ES">
              <a:latin typeface="Arial"/>
              <a:cs typeface="Arial"/>
            </a:endParaRPr>
          </a:p>
          <a:p>
            <a:endParaRPr lang="es-ES" sz="1200" b="0" i="0" kern="1200">
              <a:solidFill>
                <a:schemeClr val="tx1"/>
              </a:solidFill>
              <a:effectLst/>
              <a:cs typeface="Arial" panose="020B0604020202020204" pitchFamily="34" charset="0"/>
            </a:endParaRPr>
          </a:p>
          <a:p>
            <a:r>
              <a:rPr lang="es-ES" sz="1200" b="0" i="0" kern="1200">
                <a:solidFill>
                  <a:schemeClr val="tx1"/>
                </a:solidFill>
                <a:effectLst/>
                <a:latin typeface="Arial"/>
                <a:cs typeface="Arial"/>
              </a:rPr>
              <a:t>At </a:t>
            </a:r>
            <a:r>
              <a:rPr lang="es-ES" sz="1200" b="0" i="0" kern="1200" err="1">
                <a:solidFill>
                  <a:schemeClr val="tx1"/>
                </a:solidFill>
                <a:effectLst/>
                <a:latin typeface="Arial"/>
                <a:cs typeface="Arial"/>
              </a:rPr>
              <a:t>project</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level</a:t>
            </a:r>
            <a:r>
              <a:rPr lang="es-ES" sz="1200" b="0" i="0" kern="1200">
                <a:solidFill>
                  <a:schemeClr val="tx1"/>
                </a:solidFill>
                <a:effectLst/>
                <a:latin typeface="Arial"/>
                <a:cs typeface="Arial"/>
              </a:rPr>
              <a:t>,</a:t>
            </a:r>
            <a:r>
              <a:rPr lang="es-ES">
                <a:latin typeface="Arial"/>
                <a:cs typeface="Arial"/>
              </a:rPr>
              <a:t> </a:t>
            </a:r>
            <a:r>
              <a:rPr lang="es-ES" err="1">
                <a:latin typeface="Arial"/>
                <a:cs typeface="Arial"/>
              </a:rPr>
              <a:t>results</a:t>
            </a:r>
            <a:r>
              <a:rPr lang="es-ES" sz="1200" b="0" i="0" kern="1200">
                <a:solidFill>
                  <a:schemeClr val="tx1"/>
                </a:solidFill>
                <a:effectLst/>
                <a:latin typeface="Arial"/>
                <a:cs typeface="Arial"/>
              </a:rPr>
              <a:t> </a:t>
            </a:r>
            <a:r>
              <a:rPr lang="es-ES" err="1">
                <a:latin typeface="Arial"/>
                <a:cs typeface="Arial"/>
              </a:rPr>
              <a:t>need</a:t>
            </a:r>
            <a:r>
              <a:rPr lang="es-ES">
                <a:latin typeface="Arial"/>
                <a:cs typeface="Arial"/>
              </a:rPr>
              <a:t> </a:t>
            </a:r>
            <a:r>
              <a:rPr lang="es-ES" err="1">
                <a:latin typeface="Arial"/>
                <a:cs typeface="Arial"/>
              </a:rPr>
              <a:t>to</a:t>
            </a:r>
            <a:r>
              <a:rPr lang="es-ES">
                <a:latin typeface="Arial"/>
                <a:cs typeface="Arial"/>
              </a:rPr>
              <a:t> </a:t>
            </a:r>
            <a:r>
              <a:rPr lang="es-ES" err="1">
                <a:latin typeface="Arial"/>
                <a:cs typeface="Arial"/>
              </a:rPr>
              <a:t>produced</a:t>
            </a:r>
            <a:r>
              <a:rPr lang="es-ES">
                <a:latin typeface="Arial"/>
                <a:cs typeface="Arial"/>
              </a:rPr>
              <a:t>, </a:t>
            </a:r>
            <a:r>
              <a:rPr lang="es-ES" err="1">
                <a:latin typeface="Arial"/>
                <a:cs typeface="Arial"/>
              </a:rPr>
              <a:t>need</a:t>
            </a:r>
            <a:r>
              <a:rPr lang="es-ES">
                <a:latin typeface="Arial"/>
                <a:cs typeface="Arial"/>
              </a:rPr>
              <a:t> </a:t>
            </a:r>
            <a:r>
              <a:rPr lang="es-ES" err="1">
                <a:latin typeface="Arial"/>
                <a:cs typeface="Arial"/>
              </a:rPr>
              <a:t>to</a:t>
            </a:r>
            <a:r>
              <a:rPr lang="es-ES">
                <a:latin typeface="Arial"/>
                <a:cs typeface="Arial"/>
              </a:rPr>
              <a:t> be visible</a:t>
            </a:r>
            <a:r>
              <a:rPr lang="es-ES" sz="1200" b="0" i="0" kern="1200">
                <a:solidFill>
                  <a:schemeClr val="tx1"/>
                </a:solidFill>
                <a:effectLst/>
                <a:latin typeface="Arial"/>
                <a:cs typeface="Arial"/>
              </a:rPr>
              <a:t>, </a:t>
            </a:r>
            <a:r>
              <a:rPr lang="es-ES" err="1">
                <a:latin typeface="Arial"/>
                <a:cs typeface="Arial"/>
              </a:rPr>
              <a:t>need</a:t>
            </a:r>
            <a:r>
              <a:rPr lang="es-ES">
                <a:latin typeface="Arial"/>
                <a:cs typeface="Arial"/>
              </a:rPr>
              <a:t> </a:t>
            </a:r>
            <a:r>
              <a:rPr lang="es-ES" err="1">
                <a:latin typeface="Arial"/>
                <a:cs typeface="Arial"/>
              </a:rPr>
              <a:t>to</a:t>
            </a:r>
            <a:r>
              <a:rPr lang="es-ES">
                <a:latin typeface="Arial"/>
                <a:cs typeface="Arial"/>
              </a:rPr>
              <a:t> be </a:t>
            </a:r>
            <a:r>
              <a:rPr lang="es-ES" err="1">
                <a:latin typeface="Arial"/>
                <a:cs typeface="Arial"/>
              </a:rPr>
              <a:t>understandable</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sustainable</a:t>
            </a:r>
            <a:r>
              <a:rPr lang="es-ES" sz="1200" b="0" i="0" kern="1200">
                <a:solidFill>
                  <a:schemeClr val="tx1"/>
                </a:solidFill>
                <a:effectLst/>
                <a:latin typeface="Arial"/>
                <a:cs typeface="Arial"/>
              </a:rPr>
              <a:t> and </a:t>
            </a:r>
            <a:r>
              <a:rPr lang="es-ES" sz="1200" b="0" i="0" kern="1200" err="1">
                <a:solidFill>
                  <a:schemeClr val="tx1"/>
                </a:solidFill>
                <a:effectLst/>
                <a:latin typeface="Arial"/>
                <a:cs typeface="Arial"/>
              </a:rPr>
              <a:t>above</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all</a:t>
            </a:r>
            <a:r>
              <a:rPr lang="es-ES" sz="1200" b="0" i="0" kern="1200">
                <a:solidFill>
                  <a:schemeClr val="tx1"/>
                </a:solidFill>
                <a:effectLst/>
                <a:latin typeface="Arial"/>
                <a:cs typeface="Arial"/>
              </a:rPr>
              <a:t> </a:t>
            </a:r>
            <a:r>
              <a:rPr lang="es-ES" err="1">
                <a:latin typeface="Arial"/>
                <a:cs typeface="Arial"/>
              </a:rPr>
              <a:t>useful</a:t>
            </a:r>
            <a:r>
              <a:rPr lang="es-ES">
                <a:latin typeface="Arial"/>
                <a:cs typeface="Arial"/>
              </a:rPr>
              <a:t>. </a:t>
            </a:r>
            <a:r>
              <a:rPr lang="es-ES" err="1">
                <a:solidFill>
                  <a:srgbClr val="222222"/>
                </a:solidFill>
                <a:latin typeface="Arial"/>
                <a:cs typeface="Arial"/>
              </a:rPr>
              <a:t>Capitalisation</a:t>
            </a:r>
            <a:r>
              <a:rPr lang="es-ES">
                <a:solidFill>
                  <a:srgbClr val="222222"/>
                </a:solidFill>
                <a:latin typeface="Arial"/>
                <a:cs typeface="Arial"/>
              </a:rPr>
              <a:t> </a:t>
            </a:r>
            <a:r>
              <a:rPr lang="es-ES" err="1">
                <a:solidFill>
                  <a:srgbClr val="222222"/>
                </a:solidFill>
                <a:latin typeface="Arial"/>
                <a:cs typeface="Arial"/>
              </a:rPr>
              <a:t>brings</a:t>
            </a:r>
            <a:r>
              <a:rPr lang="es-ES">
                <a:solidFill>
                  <a:srgbClr val="222222"/>
                </a:solidFill>
                <a:latin typeface="Arial"/>
                <a:cs typeface="Arial"/>
              </a:rPr>
              <a:t> </a:t>
            </a:r>
            <a:r>
              <a:rPr lang="es-ES" err="1">
                <a:solidFill>
                  <a:srgbClr val="222222"/>
                </a:solidFill>
                <a:latin typeface="Arial"/>
                <a:cs typeface="Arial"/>
              </a:rPr>
              <a:t>further</a:t>
            </a:r>
            <a:r>
              <a:rPr lang="es-ES">
                <a:solidFill>
                  <a:srgbClr val="222222"/>
                </a:solidFill>
                <a:latin typeface="Arial"/>
                <a:cs typeface="Arial"/>
              </a:rPr>
              <a:t> and </a:t>
            </a:r>
            <a:r>
              <a:rPr lang="es-ES" err="1">
                <a:solidFill>
                  <a:srgbClr val="222222"/>
                </a:solidFill>
                <a:latin typeface="Arial"/>
                <a:cs typeface="Arial"/>
              </a:rPr>
              <a:t>stronger</a:t>
            </a:r>
            <a:r>
              <a:rPr lang="es-ES">
                <a:solidFill>
                  <a:srgbClr val="222222"/>
                </a:solidFill>
                <a:latin typeface="Arial"/>
                <a:cs typeface="Arial"/>
              </a:rPr>
              <a:t> </a:t>
            </a:r>
            <a:r>
              <a:rPr lang="es-ES" err="1">
                <a:solidFill>
                  <a:srgbClr val="222222"/>
                </a:solidFill>
                <a:latin typeface="Arial"/>
                <a:cs typeface="Arial"/>
              </a:rPr>
              <a:t>visibility</a:t>
            </a:r>
            <a:r>
              <a:rPr lang="es-ES">
                <a:solidFill>
                  <a:srgbClr val="222222"/>
                </a:solidFill>
                <a:latin typeface="Arial"/>
                <a:cs typeface="Arial"/>
              </a:rPr>
              <a:t>. </a:t>
            </a:r>
            <a:r>
              <a:rPr lang="es-ES" err="1">
                <a:solidFill>
                  <a:srgbClr val="222222"/>
                </a:solidFill>
                <a:latin typeface="Arial"/>
                <a:cs typeface="Arial"/>
              </a:rPr>
              <a:t>It</a:t>
            </a:r>
            <a:r>
              <a:rPr lang="es-ES">
                <a:solidFill>
                  <a:srgbClr val="222222"/>
                </a:solidFill>
                <a:latin typeface="Arial"/>
                <a:cs typeface="Arial"/>
              </a:rPr>
              <a:t> opens </a:t>
            </a:r>
            <a:r>
              <a:rPr lang="es-ES" err="1">
                <a:solidFill>
                  <a:srgbClr val="222222"/>
                </a:solidFill>
                <a:latin typeface="Arial"/>
                <a:cs typeface="Arial"/>
              </a:rPr>
              <a:t>doors</a:t>
            </a:r>
            <a:r>
              <a:rPr lang="es-ES">
                <a:solidFill>
                  <a:srgbClr val="222222"/>
                </a:solidFill>
                <a:latin typeface="Arial"/>
                <a:cs typeface="Arial"/>
              </a:rPr>
              <a:t> </a:t>
            </a:r>
            <a:r>
              <a:rPr lang="es-ES" err="1">
                <a:solidFill>
                  <a:srgbClr val="222222"/>
                </a:solidFill>
                <a:latin typeface="Arial"/>
                <a:cs typeface="Arial"/>
              </a:rPr>
              <a:t>to</a:t>
            </a:r>
            <a:r>
              <a:rPr lang="es-ES">
                <a:solidFill>
                  <a:srgbClr val="222222"/>
                </a:solidFill>
                <a:latin typeface="Arial"/>
                <a:cs typeface="Arial"/>
              </a:rPr>
              <a:t> new </a:t>
            </a:r>
            <a:r>
              <a:rPr lang="es-ES" err="1">
                <a:solidFill>
                  <a:srgbClr val="222222"/>
                </a:solidFill>
                <a:latin typeface="Arial"/>
                <a:cs typeface="Arial"/>
              </a:rPr>
              <a:t>funding</a:t>
            </a:r>
            <a:r>
              <a:rPr lang="es-ES">
                <a:solidFill>
                  <a:srgbClr val="222222"/>
                </a:solidFill>
                <a:latin typeface="Arial"/>
                <a:cs typeface="Arial"/>
              </a:rPr>
              <a:t>, </a:t>
            </a:r>
            <a:r>
              <a:rPr lang="es-ES" err="1">
                <a:solidFill>
                  <a:srgbClr val="222222"/>
                </a:solidFill>
                <a:latin typeface="Arial"/>
                <a:cs typeface="Arial"/>
              </a:rPr>
              <a:t>partnerships</a:t>
            </a:r>
            <a:r>
              <a:rPr lang="es-ES">
                <a:solidFill>
                  <a:srgbClr val="222222"/>
                </a:solidFill>
                <a:latin typeface="Arial"/>
                <a:cs typeface="Arial"/>
              </a:rPr>
              <a:t> and </a:t>
            </a:r>
            <a:r>
              <a:rPr lang="es-ES" err="1">
                <a:solidFill>
                  <a:srgbClr val="222222"/>
                </a:solidFill>
                <a:latin typeface="Arial"/>
                <a:cs typeface="Arial"/>
              </a:rPr>
              <a:t>opportunities</a:t>
            </a:r>
            <a:r>
              <a:rPr lang="es-ES">
                <a:solidFill>
                  <a:srgbClr val="222222"/>
                </a:solidFill>
                <a:latin typeface="Arial"/>
                <a:cs typeface="Arial"/>
              </a:rPr>
              <a:t>. •</a:t>
            </a:r>
            <a:r>
              <a:rPr lang="es-ES" err="1">
                <a:solidFill>
                  <a:srgbClr val="222222"/>
                </a:solidFill>
                <a:latin typeface="Arial"/>
                <a:cs typeface="Arial"/>
              </a:rPr>
              <a:t>Results</a:t>
            </a:r>
            <a:r>
              <a:rPr lang="es-ES">
                <a:solidFill>
                  <a:srgbClr val="222222"/>
                </a:solidFill>
                <a:latin typeface="Arial"/>
                <a:cs typeface="Arial"/>
              </a:rPr>
              <a:t> are </a:t>
            </a:r>
            <a:r>
              <a:rPr lang="es-ES" err="1">
                <a:solidFill>
                  <a:srgbClr val="222222"/>
                </a:solidFill>
                <a:latin typeface="Arial"/>
                <a:cs typeface="Arial"/>
              </a:rPr>
              <a:t>created</a:t>
            </a:r>
            <a:r>
              <a:rPr lang="es-ES">
                <a:solidFill>
                  <a:srgbClr val="222222"/>
                </a:solidFill>
                <a:latin typeface="Arial"/>
                <a:cs typeface="Arial"/>
              </a:rPr>
              <a:t> </a:t>
            </a:r>
            <a:r>
              <a:rPr lang="es-ES" err="1">
                <a:solidFill>
                  <a:srgbClr val="222222"/>
                </a:solidFill>
                <a:latin typeface="Arial"/>
                <a:cs typeface="Arial"/>
              </a:rPr>
              <a:t>by</a:t>
            </a:r>
            <a:r>
              <a:rPr lang="es-ES">
                <a:solidFill>
                  <a:srgbClr val="222222"/>
                </a:solidFill>
                <a:latin typeface="Arial"/>
                <a:cs typeface="Arial"/>
              </a:rPr>
              <a:t> </a:t>
            </a:r>
            <a:r>
              <a:rPr lang="es-ES" err="1">
                <a:solidFill>
                  <a:srgbClr val="222222"/>
                </a:solidFill>
                <a:latin typeface="Arial"/>
                <a:cs typeface="Arial"/>
              </a:rPr>
              <a:t>projects</a:t>
            </a:r>
            <a:r>
              <a:rPr lang="es-ES">
                <a:solidFill>
                  <a:srgbClr val="222222"/>
                </a:solidFill>
                <a:latin typeface="Arial"/>
                <a:cs typeface="Arial"/>
              </a:rPr>
              <a:t> → </a:t>
            </a:r>
            <a:r>
              <a:rPr lang="es-ES" err="1">
                <a:solidFill>
                  <a:srgbClr val="222222"/>
                </a:solidFill>
                <a:latin typeface="Arial"/>
                <a:cs typeface="Arial"/>
              </a:rPr>
              <a:t>only</a:t>
            </a:r>
            <a:r>
              <a:rPr lang="es-ES">
                <a:solidFill>
                  <a:srgbClr val="222222"/>
                </a:solidFill>
                <a:latin typeface="Arial"/>
                <a:cs typeface="Arial"/>
              </a:rPr>
              <a:t> </a:t>
            </a:r>
            <a:r>
              <a:rPr lang="es-ES" err="1">
                <a:solidFill>
                  <a:srgbClr val="222222"/>
                </a:solidFill>
                <a:latin typeface="Arial"/>
                <a:cs typeface="Arial"/>
              </a:rPr>
              <a:t>projects</a:t>
            </a:r>
            <a:r>
              <a:rPr lang="es-ES">
                <a:solidFill>
                  <a:srgbClr val="222222"/>
                </a:solidFill>
                <a:latin typeface="Arial"/>
                <a:cs typeface="Arial"/>
              </a:rPr>
              <a:t> can </a:t>
            </a:r>
            <a:r>
              <a:rPr lang="es-ES" err="1">
                <a:solidFill>
                  <a:srgbClr val="222222"/>
                </a:solidFill>
                <a:latin typeface="Arial"/>
                <a:cs typeface="Arial"/>
              </a:rPr>
              <a:t>make</a:t>
            </a:r>
            <a:r>
              <a:rPr lang="es-ES">
                <a:solidFill>
                  <a:srgbClr val="222222"/>
                </a:solidFill>
                <a:latin typeface="Arial"/>
                <a:cs typeface="Arial"/>
              </a:rPr>
              <a:t> </a:t>
            </a:r>
            <a:r>
              <a:rPr lang="es-ES" err="1">
                <a:solidFill>
                  <a:srgbClr val="222222"/>
                </a:solidFill>
                <a:latin typeface="Arial"/>
                <a:cs typeface="Arial"/>
              </a:rPr>
              <a:t>them</a:t>
            </a:r>
            <a:r>
              <a:rPr lang="es-ES">
                <a:solidFill>
                  <a:srgbClr val="222222"/>
                </a:solidFill>
                <a:latin typeface="Arial"/>
                <a:cs typeface="Arial"/>
              </a:rPr>
              <a:t> visible, </a:t>
            </a:r>
            <a:r>
              <a:rPr lang="es-ES" err="1">
                <a:solidFill>
                  <a:srgbClr val="222222"/>
                </a:solidFill>
                <a:latin typeface="Arial"/>
                <a:cs typeface="Arial"/>
              </a:rPr>
              <a:t>meaningful</a:t>
            </a:r>
            <a:r>
              <a:rPr lang="es-ES">
                <a:solidFill>
                  <a:srgbClr val="222222"/>
                </a:solidFill>
                <a:latin typeface="Arial"/>
                <a:cs typeface="Arial"/>
              </a:rPr>
              <a:t>, and </a:t>
            </a:r>
            <a:r>
              <a:rPr lang="es-ES" err="1">
                <a:solidFill>
                  <a:srgbClr val="222222"/>
                </a:solidFill>
                <a:latin typeface="Arial"/>
                <a:cs typeface="Arial"/>
              </a:rPr>
              <a:t>lasting</a:t>
            </a:r>
            <a:endParaRPr lang="es-ES">
              <a:solidFill>
                <a:srgbClr val="222222"/>
              </a:solidFill>
              <a:latin typeface="Arial"/>
              <a:cs typeface="Arial"/>
            </a:endParaRPr>
          </a:p>
          <a:p>
            <a:endParaRPr lang="es-ES">
              <a:solidFill>
                <a:srgbClr val="222222"/>
              </a:solidFill>
              <a:latin typeface="Arial"/>
              <a:cs typeface="Arial"/>
            </a:endParaRPr>
          </a:p>
          <a:p>
            <a:endParaRPr lang="es-ES" sz="1200" b="0" i="0" kern="1200">
              <a:solidFill>
                <a:schemeClr val="tx1"/>
              </a:solidFill>
              <a:effectLst/>
              <a:latin typeface="Arial"/>
              <a:cs typeface="Arial"/>
            </a:endParaRPr>
          </a:p>
          <a:p>
            <a:endParaRPr lang="es-ES" sz="1200" b="0" i="0" kern="1200">
              <a:solidFill>
                <a:schemeClr val="tx1"/>
              </a:solidFill>
              <a:effectLst/>
              <a:latin typeface="Arial" panose="020B0604020202020204" pitchFamily="34" charset="0"/>
              <a:ea typeface="+mn-ea"/>
              <a:cs typeface="+mn-cs"/>
            </a:endParaRPr>
          </a:p>
          <a:p>
            <a:r>
              <a:rPr lang="es-ES" sz="1200" b="0" i="0" kern="1200">
                <a:solidFill>
                  <a:schemeClr val="tx1"/>
                </a:solidFill>
                <a:effectLst/>
                <a:latin typeface="Arial"/>
                <a:cs typeface="Arial"/>
              </a:rPr>
              <a:t>How</a:t>
            </a:r>
            <a:r>
              <a:rPr lang="en-US" sz="1200" b="0" i="0" kern="1200">
                <a:solidFill>
                  <a:schemeClr val="tx1"/>
                </a:solidFill>
                <a:effectLst/>
                <a:latin typeface="Arial"/>
                <a:cs typeface="Arial"/>
              </a:rPr>
              <a:t> do</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we</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see</a:t>
            </a:r>
            <a:r>
              <a:rPr lang="es-ES" sz="1200" b="0" i="0" kern="1200">
                <a:solidFill>
                  <a:schemeClr val="tx1"/>
                </a:solidFill>
                <a:effectLst/>
                <a:latin typeface="Arial"/>
                <a:cs typeface="Arial"/>
              </a:rPr>
              <a:t> </a:t>
            </a:r>
            <a:r>
              <a:rPr lang="en-US" sz="1200" b="0" i="0" kern="1200">
                <a:solidFill>
                  <a:schemeClr val="tx1"/>
                </a:solidFill>
                <a:effectLst/>
                <a:latin typeface="Arial"/>
                <a:cs typeface="Arial"/>
              </a:rPr>
              <a:t>then </a:t>
            </a:r>
            <a:r>
              <a:rPr lang="en-US" sz="1200" b="0" i="0" kern="1200" err="1">
                <a:solidFill>
                  <a:schemeClr val="tx1"/>
                </a:solidFill>
                <a:effectLst/>
                <a:latin typeface="Arial"/>
                <a:cs typeface="Arial"/>
              </a:rPr>
              <a:t>capitalisation</a:t>
            </a:r>
            <a:r>
              <a:rPr lang="es-ES" sz="1200" b="0" i="0" kern="1200">
                <a:solidFill>
                  <a:schemeClr val="tx1"/>
                </a:solidFill>
                <a:effectLst/>
                <a:latin typeface="Arial"/>
                <a:cs typeface="Arial"/>
              </a:rPr>
              <a:t> in </a:t>
            </a:r>
            <a:r>
              <a:rPr lang="es-ES" sz="1200" b="0" i="0" kern="1200" err="1">
                <a:solidFill>
                  <a:schemeClr val="tx1"/>
                </a:solidFill>
                <a:effectLst/>
                <a:latin typeface="Arial"/>
                <a:cs typeface="Arial"/>
              </a:rPr>
              <a:t>very</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basic</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terms</a:t>
            </a:r>
            <a:r>
              <a:rPr lang="es-ES" sz="1200" b="0" i="0" kern="1200">
                <a:solidFill>
                  <a:schemeClr val="tx1"/>
                </a:solidFill>
                <a:effectLst/>
                <a:latin typeface="Arial"/>
                <a:cs typeface="Arial"/>
              </a:rPr>
              <a:t>?</a:t>
            </a:r>
          </a:p>
          <a:p>
            <a:r>
              <a:rPr lang="es-ES" sz="1200" b="0" i="0" kern="1200" err="1">
                <a:solidFill>
                  <a:schemeClr val="tx1"/>
                </a:solidFill>
                <a:effectLst/>
                <a:latin typeface="Arial"/>
                <a:cs typeface="Arial"/>
              </a:rPr>
              <a:t>Capitalisation</a:t>
            </a:r>
            <a:r>
              <a:rPr lang="es-ES" sz="1200" b="0" i="0" kern="1200">
                <a:solidFill>
                  <a:schemeClr val="tx1"/>
                </a:solidFill>
                <a:effectLst/>
                <a:latin typeface="Arial"/>
                <a:cs typeface="Arial"/>
              </a:rPr>
              <a:t> </a:t>
            </a:r>
            <a:r>
              <a:rPr lang="en-US" sz="1200" b="0" i="0" kern="1200">
                <a:solidFill>
                  <a:schemeClr val="tx1"/>
                </a:solidFill>
                <a:effectLst/>
                <a:latin typeface="Arial"/>
                <a:cs typeface="Arial"/>
              </a:rPr>
              <a:t>is the thing in-between that </a:t>
            </a:r>
            <a:r>
              <a:rPr lang="es-ES" sz="1200" b="0" i="0" kern="1200" err="1">
                <a:solidFill>
                  <a:schemeClr val="tx1"/>
                </a:solidFill>
                <a:effectLst/>
                <a:latin typeface="Arial"/>
                <a:cs typeface="Arial"/>
              </a:rPr>
              <a:t>connects</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these</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two</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needs</a:t>
            </a:r>
            <a:r>
              <a:rPr lang="es-ES" sz="1200" b="0" i="0" kern="1200">
                <a:solidFill>
                  <a:schemeClr val="tx1"/>
                </a:solidFill>
                <a:effectLst/>
                <a:latin typeface="Arial"/>
                <a:cs typeface="Arial"/>
              </a:rPr>
              <a:t>. </a:t>
            </a:r>
            <a:r>
              <a:rPr lang="en-US" sz="1200" b="0" i="0" kern="1200" err="1">
                <a:solidFill>
                  <a:schemeClr val="tx1"/>
                </a:solidFill>
                <a:effectLst/>
                <a:latin typeface="Arial"/>
                <a:cs typeface="Arial"/>
              </a:rPr>
              <a:t>Programmes</a:t>
            </a:r>
            <a:r>
              <a:rPr lang="en-US" sz="1200" b="0" i="0" kern="1200">
                <a:solidFill>
                  <a:schemeClr val="tx1"/>
                </a:solidFill>
                <a:effectLst/>
                <a:latin typeface="Arial"/>
                <a:cs typeface="Arial"/>
              </a:rPr>
              <a:t> can hardly do that without relevant and well packaged results. And projects need the </a:t>
            </a:r>
            <a:r>
              <a:rPr lang="en-US" sz="1200" b="0" i="0" kern="1200" err="1">
                <a:solidFill>
                  <a:schemeClr val="tx1"/>
                </a:solidFill>
                <a:effectLst/>
                <a:latin typeface="Arial"/>
                <a:cs typeface="Arial"/>
              </a:rPr>
              <a:t>programme</a:t>
            </a:r>
            <a:r>
              <a:rPr lang="en-US" sz="1200" b="0" i="0" kern="1200">
                <a:solidFill>
                  <a:schemeClr val="tx1"/>
                </a:solidFill>
                <a:effectLst/>
                <a:latin typeface="Arial"/>
                <a:cs typeface="Arial"/>
              </a:rPr>
              <a:t> support, tools</a:t>
            </a:r>
            <a:r>
              <a:rPr lang="en-US">
                <a:latin typeface="Arial"/>
                <a:cs typeface="Arial"/>
              </a:rPr>
              <a:t>,</a:t>
            </a:r>
            <a:r>
              <a:rPr lang="en-US" sz="1200" b="0" i="0" kern="1200">
                <a:solidFill>
                  <a:schemeClr val="tx1"/>
                </a:solidFill>
                <a:effectLst/>
                <a:latin typeface="Arial"/>
                <a:cs typeface="Arial"/>
              </a:rPr>
              <a:t> mechanisms</a:t>
            </a:r>
            <a:r>
              <a:rPr lang="en-US">
                <a:latin typeface="Arial"/>
                <a:cs typeface="Arial"/>
              </a:rPr>
              <a:t>, methodologies,</a:t>
            </a:r>
            <a:r>
              <a:rPr lang="en-US" sz="1200" b="0" i="0" kern="1200">
                <a:solidFill>
                  <a:schemeClr val="tx1"/>
                </a:solidFill>
                <a:effectLst/>
                <a:latin typeface="Arial"/>
                <a:cs typeface="Arial"/>
              </a:rPr>
              <a:t> </a:t>
            </a:r>
            <a:r>
              <a:rPr lang="en-US">
                <a:latin typeface="Arial"/>
                <a:cs typeface="Arial"/>
              </a:rPr>
              <a:t>trainings, </a:t>
            </a:r>
            <a:r>
              <a:rPr lang="en-US" sz="1200" b="0" i="0" kern="1200">
                <a:solidFill>
                  <a:schemeClr val="tx1"/>
                </a:solidFill>
                <a:effectLst/>
                <a:latin typeface="Arial"/>
                <a:cs typeface="Arial"/>
              </a:rPr>
              <a:t>to make their results more visible, useful and sustainable. </a:t>
            </a:r>
            <a:r>
              <a:rPr lang="en-US" sz="1200" b="0" i="0" kern="1200" err="1">
                <a:solidFill>
                  <a:schemeClr val="tx1"/>
                </a:solidFill>
                <a:effectLst/>
                <a:latin typeface="Arial"/>
                <a:cs typeface="Arial"/>
              </a:rPr>
              <a:t>Capitalisation</a:t>
            </a:r>
            <a:r>
              <a:rPr lang="en-US" sz="1200" b="0" i="0" kern="1200">
                <a:solidFill>
                  <a:schemeClr val="tx1"/>
                </a:solidFill>
                <a:effectLst/>
                <a:latin typeface="Arial"/>
                <a:cs typeface="Arial"/>
              </a:rPr>
              <a:t> can connect both needs and transform </a:t>
            </a:r>
            <a:r>
              <a:rPr lang="es-ES" sz="1200" b="0" i="0" kern="1200">
                <a:solidFill>
                  <a:schemeClr val="tx1"/>
                </a:solidFill>
                <a:effectLst/>
                <a:latin typeface="Arial"/>
                <a:cs typeface="Arial"/>
              </a:rPr>
              <a:t>local </a:t>
            </a:r>
            <a:r>
              <a:rPr lang="es-ES" sz="1200" b="0" i="0" kern="1200" err="1">
                <a:solidFill>
                  <a:schemeClr val="tx1"/>
                </a:solidFill>
                <a:effectLst/>
                <a:latin typeface="Arial"/>
                <a:cs typeface="Arial"/>
              </a:rPr>
              <a:t>actions</a:t>
            </a:r>
            <a:r>
              <a:rPr lang="es-ES" sz="1200" b="0" i="0" kern="1200">
                <a:solidFill>
                  <a:schemeClr val="tx1"/>
                </a:solidFill>
                <a:effectLst/>
                <a:latin typeface="Arial"/>
                <a:cs typeface="Arial"/>
              </a:rPr>
              <a:t> </a:t>
            </a:r>
            <a:r>
              <a:rPr lang="en-US" sz="1200" b="0" i="0" kern="1200">
                <a:solidFill>
                  <a:schemeClr val="tx1"/>
                </a:solidFill>
                <a:effectLst/>
                <a:latin typeface="Arial"/>
                <a:cs typeface="Arial"/>
              </a:rPr>
              <a:t>in</a:t>
            </a:r>
            <a:r>
              <a:rPr lang="es-ES" sz="1200" b="0" i="0" kern="1200" err="1">
                <a:solidFill>
                  <a:schemeClr val="tx1"/>
                </a:solidFill>
                <a:effectLst/>
                <a:latin typeface="Arial"/>
                <a:cs typeface="Arial"/>
              </a:rPr>
              <a:t>to</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meaningful</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impact</a:t>
            </a:r>
            <a:r>
              <a:rPr lang="es-ES" sz="1200" b="0" i="0" kern="1200">
                <a:solidFill>
                  <a:schemeClr val="tx1"/>
                </a:solidFill>
                <a:effectLst/>
                <a:latin typeface="Arial"/>
                <a:cs typeface="Arial"/>
              </a:rPr>
              <a:t>, and </a:t>
            </a:r>
            <a:r>
              <a:rPr lang="es-ES" sz="1200" b="0" i="0" kern="1200" err="1">
                <a:solidFill>
                  <a:schemeClr val="tx1"/>
                </a:solidFill>
                <a:effectLst/>
                <a:latin typeface="Arial"/>
                <a:cs typeface="Arial"/>
              </a:rPr>
              <a:t>potential</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change</a:t>
            </a:r>
            <a:r>
              <a:rPr lang="es-ES" sz="1200" b="0" i="0" kern="1200">
                <a:solidFill>
                  <a:schemeClr val="tx1"/>
                </a:solidFill>
                <a:effectLst/>
                <a:latin typeface="Arial"/>
                <a:cs typeface="Arial"/>
              </a:rPr>
              <a:t> at a </a:t>
            </a:r>
            <a:r>
              <a:rPr lang="es-ES" sz="1200" b="0" i="0" kern="1200" err="1">
                <a:solidFill>
                  <a:schemeClr val="tx1"/>
                </a:solidFill>
                <a:effectLst/>
                <a:latin typeface="Arial"/>
                <a:cs typeface="Arial"/>
              </a:rPr>
              <a:t>higher</a:t>
            </a:r>
            <a:r>
              <a:rPr lang="es-ES" sz="1200" b="0" i="0" kern="1200">
                <a:solidFill>
                  <a:schemeClr val="tx1"/>
                </a:solidFill>
                <a:effectLst/>
                <a:latin typeface="Arial"/>
                <a:cs typeface="Arial"/>
              </a:rPr>
              <a:t> </a:t>
            </a:r>
            <a:r>
              <a:rPr lang="es-ES" sz="1200" b="0" i="0" kern="1200" err="1">
                <a:solidFill>
                  <a:schemeClr val="tx1"/>
                </a:solidFill>
                <a:effectLst/>
                <a:latin typeface="Arial"/>
                <a:cs typeface="Arial"/>
              </a:rPr>
              <a:t>scale</a:t>
            </a:r>
            <a:r>
              <a:rPr lang="en-US" sz="1200" b="0" i="0" kern="1200">
                <a:solidFill>
                  <a:schemeClr val="tx1"/>
                </a:solidFill>
                <a:effectLst/>
                <a:latin typeface="Arial"/>
                <a:cs typeface="Arial"/>
              </a:rPr>
              <a:t>.</a:t>
            </a:r>
          </a:p>
          <a:p>
            <a:endParaRPr lang="en-US" sz="1200" b="0" i="0" kern="1200">
              <a:solidFill>
                <a:schemeClr val="tx1"/>
              </a:solidFill>
              <a:effectLst/>
              <a:latin typeface="Arial"/>
              <a:cs typeface="Arial"/>
            </a:endParaRPr>
          </a:p>
          <a:p>
            <a:r>
              <a:rPr lang="fr-FR" sz="1200" b="0" i="0" u="none" strike="noStrike" kern="1200">
                <a:solidFill>
                  <a:schemeClr val="tx1"/>
                </a:solidFill>
                <a:effectLst/>
                <a:latin typeface="Arial" panose="020B0604020202020204" pitchFamily="34" charset="0"/>
                <a:ea typeface="+mn-ea"/>
                <a:cs typeface="+mn-cs"/>
              </a:rPr>
              <a:t>Capitalisation </a:t>
            </a:r>
            <a:r>
              <a:rPr lang="fr-FR" sz="1200" b="0" i="0" u="none" strike="noStrike" kern="1200" err="1">
                <a:solidFill>
                  <a:schemeClr val="tx1"/>
                </a:solidFill>
                <a:effectLst/>
                <a:latin typeface="Arial" panose="020B0604020202020204" pitchFamily="34" charset="0"/>
                <a:ea typeface="+mn-ea"/>
                <a:cs typeface="+mn-cs"/>
              </a:rPr>
              <a:t>sits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between</a:t>
            </a:r>
            <a:r>
              <a:rPr lang="fr-FR" sz="1200" b="0" i="0" u="none" strike="noStrike" kern="1200">
                <a:solidFill>
                  <a:schemeClr val="tx1"/>
                </a:solidFill>
                <a:effectLst/>
                <a:latin typeface="Arial" panose="020B0604020202020204" pitchFamily="34" charset="0"/>
                <a:ea typeface="+mn-ea"/>
                <a:cs typeface="+mn-cs"/>
              </a:rPr>
              <a:t> programme </a:t>
            </a:r>
            <a:r>
              <a:rPr lang="fr-FR" sz="1200" b="0" i="0" u="none" strike="noStrike" kern="1200" err="1">
                <a:solidFill>
                  <a:schemeClr val="tx1"/>
                </a:solidFill>
                <a:effectLst/>
                <a:latin typeface="Arial" panose="020B0604020202020204" pitchFamily="34" charset="0"/>
                <a:ea typeface="+mn-ea"/>
                <a:cs typeface="+mn-cs"/>
              </a:rPr>
              <a:t>needs</a:t>
            </a:r>
            <a:r>
              <a:rPr lang="fr-FR" sz="1200" b="0" i="0" u="none" strike="noStrike" kern="1200">
                <a:solidFill>
                  <a:schemeClr val="tx1"/>
                </a:solidFill>
                <a:effectLst/>
                <a:latin typeface="Arial" panose="020B0604020202020204" pitchFamily="34" charset="0"/>
                <a:ea typeface="+mn-ea"/>
                <a:cs typeface="+mn-cs"/>
              </a:rPr>
              <a:t> and </a:t>
            </a:r>
            <a:r>
              <a:rPr lang="fr-FR" sz="1200" b="0" i="0" u="none" strike="noStrike" kern="1200" err="1">
                <a:solidFill>
                  <a:schemeClr val="tx1"/>
                </a:solidFill>
                <a:effectLst/>
                <a:latin typeface="Arial" panose="020B0604020202020204" pitchFamily="34" charset="0"/>
                <a:ea typeface="+mn-ea"/>
                <a:cs typeface="+mn-cs"/>
              </a:rPr>
              <a:t>project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needs</a:t>
            </a:r>
            <a:r>
              <a:rPr lang="fr-FR" sz="1200" b="0" i="0" u="none" strike="noStrike" kern="1200">
                <a:solidFill>
                  <a:schemeClr val="tx1"/>
                </a:solidFill>
                <a:effectLst/>
                <a:latin typeface="Arial" panose="020B0604020202020204" pitchFamily="34" charset="0"/>
                <a:ea typeface="+mn-ea"/>
                <a:cs typeface="+mn-cs"/>
              </a:rPr>
              <a:t>.</a:t>
            </a:r>
            <a:br>
              <a:rPr lang="fr-FR"/>
            </a:br>
            <a:r>
              <a:rPr lang="fr-FR" sz="1200" b="0" i="0" u="none" strike="noStrike" kern="1200">
                <a:solidFill>
                  <a:schemeClr val="tx1"/>
                </a:solidFill>
                <a:effectLst/>
                <a:latin typeface="Arial" panose="020B0604020202020204" pitchFamily="34" charset="0"/>
                <a:ea typeface="+mn-ea"/>
                <a:cs typeface="+mn-cs"/>
              </a:rPr>
              <a:t>Programmes </a:t>
            </a:r>
            <a:r>
              <a:rPr lang="fr-FR" sz="1200" b="0" i="0" u="none" strike="noStrike" kern="1200" err="1">
                <a:solidFill>
                  <a:schemeClr val="tx1"/>
                </a:solidFill>
                <a:effectLst/>
                <a:latin typeface="Arial" panose="020B0604020202020204" pitchFamily="34" charset="0"/>
                <a:ea typeface="+mn-ea"/>
                <a:cs typeface="+mn-cs"/>
              </a:rPr>
              <a:t>need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meaningful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reusable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results</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demonstrate</a:t>
            </a:r>
            <a:r>
              <a:rPr lang="fr-FR" sz="1200" b="0" i="0" u="none" strike="noStrike" kern="1200">
                <a:solidFill>
                  <a:schemeClr val="tx1"/>
                </a:solidFill>
                <a:effectLst/>
                <a:latin typeface="Arial" panose="020B0604020202020204" pitchFamily="34" charset="0"/>
                <a:ea typeface="+mn-ea"/>
                <a:cs typeface="+mn-cs"/>
              </a:rPr>
              <a:t> value and </a:t>
            </a:r>
            <a:r>
              <a:rPr lang="fr-FR" sz="1200" b="0" i="0" u="none" strike="noStrike" kern="1200" err="1">
                <a:solidFill>
                  <a:schemeClr val="tx1"/>
                </a:solidFill>
                <a:effectLst/>
                <a:latin typeface="Arial" panose="020B0604020202020204" pitchFamily="34" charset="0"/>
                <a:ea typeface="+mn-ea"/>
                <a:cs typeface="+mn-cs"/>
              </a:rPr>
              <a:t>generate</a:t>
            </a:r>
            <a:r>
              <a:rPr lang="fr-FR" sz="1200" b="0" i="0" u="none" strike="noStrike" kern="1200">
                <a:solidFill>
                  <a:schemeClr val="tx1"/>
                </a:solidFill>
                <a:effectLst/>
                <a:latin typeface="Arial" panose="020B0604020202020204" pitchFamily="34" charset="0"/>
                <a:ea typeface="+mn-ea"/>
                <a:cs typeface="+mn-cs"/>
              </a:rPr>
              <a:t> impact.</a:t>
            </a:r>
            <a:br>
              <a:rPr lang="fr-FR"/>
            </a:br>
            <a:r>
              <a:rPr lang="fr-FR" sz="1200" b="0" i="0" u="none" strike="noStrike" kern="1200" err="1">
                <a:solidFill>
                  <a:schemeClr val="tx1"/>
                </a:solidFill>
                <a:effectLst/>
                <a:latin typeface="Arial" panose="020B0604020202020204" pitchFamily="34" charset="0"/>
                <a:ea typeface="+mn-ea"/>
                <a:cs typeface="+mn-cs"/>
              </a:rPr>
              <a:t>Projects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need</a:t>
            </a:r>
            <a:r>
              <a:rPr lang="fr-FR" sz="1200" b="0" i="0" u="none" strike="noStrike" kern="1200">
                <a:solidFill>
                  <a:schemeClr val="tx1"/>
                </a:solidFill>
                <a:effectLst/>
                <a:latin typeface="Arial" panose="020B0604020202020204" pitchFamily="34" charset="0"/>
                <a:ea typeface="+mn-ea"/>
                <a:cs typeface="+mn-cs"/>
              </a:rPr>
              <a:t> support, </a:t>
            </a:r>
            <a:r>
              <a:rPr lang="fr-FR" sz="1200" b="0" i="0" u="none" strike="noStrike" kern="1200" err="1">
                <a:solidFill>
                  <a:schemeClr val="tx1"/>
                </a:solidFill>
                <a:effectLst/>
                <a:latin typeface="Arial" panose="020B0604020202020204" pitchFamily="34" charset="0"/>
                <a:ea typeface="+mn-ea"/>
                <a:cs typeface="+mn-cs"/>
              </a:rPr>
              <a:t>methods</a:t>
            </a:r>
            <a:r>
              <a:rPr lang="fr-FR" sz="1200" b="0" i="0" u="none" strike="noStrike" kern="1200">
                <a:solidFill>
                  <a:schemeClr val="tx1"/>
                </a:solidFill>
                <a:effectLst/>
                <a:latin typeface="Arial" panose="020B0604020202020204" pitchFamily="34" charset="0"/>
                <a:ea typeface="+mn-ea"/>
                <a:cs typeface="+mn-cs"/>
              </a:rPr>
              <a:t> and </a:t>
            </a:r>
            <a:r>
              <a:rPr lang="fr-FR" sz="1200" b="0" i="0" u="none" strike="noStrike" kern="1200" err="1">
                <a:solidFill>
                  <a:schemeClr val="tx1"/>
                </a:solidFill>
                <a:effectLst/>
                <a:latin typeface="Arial" panose="020B0604020202020204" pitchFamily="34" charset="0"/>
                <a:ea typeface="+mn-ea"/>
                <a:cs typeface="+mn-cs"/>
              </a:rPr>
              <a:t>opportunities</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make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their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results</a:t>
            </a:r>
            <a:r>
              <a:rPr lang="fr-FR" sz="1200" b="0" i="0" u="none" strike="noStrike" kern="1200">
                <a:solidFill>
                  <a:schemeClr val="tx1"/>
                </a:solidFill>
                <a:effectLst/>
                <a:latin typeface="Arial" panose="020B0604020202020204" pitchFamily="34" charset="0"/>
                <a:ea typeface="+mn-ea"/>
                <a:cs typeface="+mn-cs"/>
              </a:rPr>
              <a:t> visible, </a:t>
            </a:r>
            <a:r>
              <a:rPr lang="fr-FR" sz="1200" b="0" i="0" u="none" strike="noStrike" kern="1200" err="1">
                <a:solidFill>
                  <a:schemeClr val="tx1"/>
                </a:solidFill>
                <a:effectLst/>
                <a:latin typeface="Arial" panose="020B0604020202020204" pitchFamily="34" charset="0"/>
                <a:ea typeface="+mn-ea"/>
                <a:cs typeface="+mn-cs"/>
              </a:rPr>
              <a:t>useful</a:t>
            </a:r>
            <a:r>
              <a:rPr lang="fr-FR" sz="1200" b="0" i="0" u="none" strike="noStrike" kern="1200">
                <a:solidFill>
                  <a:schemeClr val="tx1"/>
                </a:solidFill>
                <a:effectLst/>
                <a:latin typeface="Arial" panose="020B0604020202020204" pitchFamily="34" charset="0"/>
                <a:ea typeface="+mn-ea"/>
                <a:cs typeface="+mn-cs"/>
              </a:rPr>
              <a:t> and </a:t>
            </a:r>
            <a:r>
              <a:rPr lang="fr-FR" sz="1200" b="0" i="0" u="none" strike="noStrike" kern="1200" err="1">
                <a:solidFill>
                  <a:schemeClr val="tx1"/>
                </a:solidFill>
                <a:effectLst/>
                <a:latin typeface="Arial" panose="020B0604020202020204" pitchFamily="34" charset="0"/>
                <a:ea typeface="+mn-ea"/>
                <a:cs typeface="+mn-cs"/>
              </a:rPr>
              <a:t>sustainable</a:t>
            </a:r>
            <a:r>
              <a:rPr lang="fr-FR" sz="1200" b="0" i="0" u="none" strike="noStrike" kern="1200">
                <a:solidFill>
                  <a:schemeClr val="tx1"/>
                </a:solidFill>
                <a:effectLst/>
                <a:latin typeface="Arial" panose="020B0604020202020204" pitchFamily="34" charset="0"/>
                <a:ea typeface="+mn-ea"/>
                <a:cs typeface="+mn-cs"/>
              </a:rPr>
              <a:t>.</a:t>
            </a:r>
            <a:br>
              <a:rPr lang="fr-FR"/>
            </a:br>
            <a:r>
              <a:rPr lang="fr-FR" sz="1200" b="0" i="0" u="none" strike="noStrike" kern="1200">
                <a:solidFill>
                  <a:schemeClr val="tx1"/>
                </a:solidFill>
                <a:effectLst/>
                <a:latin typeface="Arial" panose="020B0604020202020204" pitchFamily="34" charset="0"/>
                <a:ea typeface="+mn-ea"/>
                <a:cs typeface="+mn-cs"/>
              </a:rPr>
              <a:t>Capitalisation </a:t>
            </a:r>
            <a:r>
              <a:rPr lang="fr-FR" sz="1200" b="0" i="0" u="none" strike="noStrike" kern="1200" err="1">
                <a:solidFill>
                  <a:schemeClr val="tx1"/>
                </a:solidFill>
                <a:effectLst/>
                <a:latin typeface="Arial" panose="020B0604020202020204" pitchFamily="34" charset="0"/>
                <a:ea typeface="+mn-ea"/>
                <a:cs typeface="+mn-cs"/>
              </a:rPr>
              <a:t>connects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both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sides</a:t>
            </a:r>
            <a:r>
              <a:rPr lang="fr-FR" sz="1200" b="0" i="0" u="none" strike="noStrike" kern="1200">
                <a:solidFill>
                  <a:schemeClr val="tx1"/>
                </a:solidFill>
                <a:effectLst/>
                <a:latin typeface="Arial" panose="020B0604020202020204" pitchFamily="34" charset="0"/>
                <a:ea typeface="+mn-ea"/>
                <a:cs typeface="+mn-cs"/>
              </a:rPr>
              <a:t>.</a:t>
            </a:r>
            <a:endParaRPr lang="es-ES" sz="1200" b="0" i="0" kern="1200">
              <a:solidFill>
                <a:schemeClr val="tx1"/>
              </a:solidFill>
              <a:effectLst/>
              <a:latin typeface="Arial"/>
              <a:cs typeface="Arial"/>
            </a:endParaRPr>
          </a:p>
          <a:p>
            <a:endParaRPr lang="es-ES"/>
          </a:p>
        </p:txBody>
      </p:sp>
      <p:sp>
        <p:nvSpPr>
          <p:cNvPr id="4" name="Marcador de número de diapositiva 3"/>
          <p:cNvSpPr>
            <a:spLocks noGrp="1"/>
          </p:cNvSpPr>
          <p:nvPr>
            <p:ph type="sldNum" sz="quarter" idx="5"/>
          </p:nvPr>
        </p:nvSpPr>
        <p:spPr/>
        <p:txBody>
          <a:bodyPr/>
          <a:lstStyle/>
          <a:p>
            <a:fld id="{6F8E2375-F1B1-284C-A827-B0E603FDBDD8}" type="slidenum">
              <a:rPr lang="en-US" smtClean="0"/>
              <a:pPr/>
              <a:t>5</a:t>
            </a:fld>
            <a:endParaRPr lang="en-US"/>
          </a:p>
        </p:txBody>
      </p:sp>
    </p:spTree>
    <p:extLst>
      <p:ext uri="{BB962C8B-B14F-4D97-AF65-F5344CB8AC3E}">
        <p14:creationId xmlns:p14="http://schemas.microsoft.com/office/powerpoint/2010/main" val="2926170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t>The programme and project sides need to be aligned. Programmes gain visibility, access to stakeholders and a stronger voice. Projects gain expertise, training, tools and opportunities that they could not access alone. The contribution should be foreseen from the outset and presented as a win-win, not as an additional reporting burden.</a:t>
            </a:r>
          </a:p>
        </p:txBody>
      </p:sp>
      <p:sp>
        <p:nvSpPr>
          <p:cNvPr id="4" name="Marcador de número de diapositiva 3"/>
          <p:cNvSpPr>
            <a:spLocks noGrp="1"/>
          </p:cNvSpPr>
          <p:nvPr>
            <p:ph type="sldNum" sz="quarter" idx="5"/>
          </p:nvPr>
        </p:nvSpPr>
        <p:spPr/>
        <p:txBody>
          <a:bodyPr/>
          <a:lstStyle/>
          <a:p>
            <a:fld id="{6F8E2375-F1B1-284C-A827-B0E603FDBDD8}" type="slidenum">
              <a:rPr lang="en-US" smtClean="0"/>
              <a:pPr/>
              <a:t>23</a:t>
            </a:fld>
            <a:endParaRPr lang="en-US"/>
          </a:p>
        </p:txBody>
      </p:sp>
    </p:spTree>
    <p:extLst>
      <p:ext uri="{BB962C8B-B14F-4D97-AF65-F5344CB8AC3E}">
        <p14:creationId xmlns:p14="http://schemas.microsoft.com/office/powerpoint/2010/main" val="3842651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err="1">
                <a:solidFill>
                  <a:schemeClr val="tx1"/>
                </a:solidFill>
                <a:effectLst/>
                <a:latin typeface="Arial" panose="020B0604020202020204" pitchFamily="34" charset="0"/>
                <a:ea typeface="+mn-ea"/>
                <a:cs typeface="+mn-cs"/>
              </a:rPr>
              <a:t>When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we</a:t>
            </a:r>
            <a:r>
              <a:rPr lang="fr-FR" sz="1200" b="0" i="0" u="none" strike="noStrike" kern="1200">
                <a:solidFill>
                  <a:schemeClr val="tx1"/>
                </a:solidFill>
                <a:effectLst/>
                <a:latin typeface="Arial" panose="020B0604020202020204" pitchFamily="34" charset="0"/>
                <a:ea typeface="+mn-ea"/>
                <a:cs typeface="+mn-cs"/>
              </a:rPr>
              <a:t> talk about capitalisation, </a:t>
            </a:r>
            <a:r>
              <a:rPr lang="fr-FR" sz="1200" b="0" i="0" u="none" strike="noStrike" kern="1200" err="1">
                <a:solidFill>
                  <a:schemeClr val="tx1"/>
                </a:solidFill>
                <a:effectLst/>
                <a:latin typeface="Arial" panose="020B0604020202020204" pitchFamily="34" charset="0"/>
                <a:ea typeface="+mn-ea"/>
                <a:cs typeface="+mn-cs"/>
              </a:rPr>
              <a:t>we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often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immediately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think</a:t>
            </a:r>
            <a:r>
              <a:rPr lang="fr-FR" sz="1200" b="0" i="0" u="none" strike="noStrike" kern="1200">
                <a:solidFill>
                  <a:schemeClr val="tx1"/>
                </a:solidFill>
                <a:effectLst/>
                <a:latin typeface="Arial" panose="020B0604020202020204" pitchFamily="34" charset="0"/>
                <a:ea typeface="+mn-ea"/>
                <a:cs typeface="+mn-cs"/>
              </a:rPr>
              <a:t> about </a:t>
            </a:r>
            <a:r>
              <a:rPr lang="fr-FR" sz="1200" b="0" i="0" u="none" strike="noStrike" kern="1200" err="1">
                <a:solidFill>
                  <a:schemeClr val="tx1"/>
                </a:solidFill>
                <a:effectLst/>
                <a:latin typeface="Arial" panose="020B0604020202020204" pitchFamily="34" charset="0"/>
                <a:ea typeface="+mn-ea"/>
                <a:cs typeface="+mn-cs"/>
              </a:rPr>
              <a:t>project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results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dissemination</a:t>
            </a:r>
            <a:r>
              <a:rPr lang="fr-FR" sz="1200" b="0" i="0" u="none" strike="noStrike" kern="1200">
                <a:solidFill>
                  <a:schemeClr val="tx1"/>
                </a:solidFill>
                <a:effectLst/>
                <a:latin typeface="Arial" panose="020B0604020202020204" pitchFamily="34" charset="0"/>
                <a:ea typeface="+mn-ea"/>
                <a:cs typeface="+mn-cs"/>
              </a:rPr>
              <a:t> or </a:t>
            </a:r>
            <a:r>
              <a:rPr lang="fr-FR" sz="1200" b="0" i="0" u="none" strike="noStrike" kern="1200" err="1">
                <a:solidFill>
                  <a:schemeClr val="tx1"/>
                </a:solidFill>
                <a:effectLst/>
                <a:latin typeface="Arial" panose="020B0604020202020204" pitchFamily="34" charset="0"/>
                <a:ea typeface="+mn-ea"/>
                <a:cs typeface="+mn-cs"/>
              </a:rPr>
              <a:t>closure</a:t>
            </a:r>
            <a:r>
              <a:rPr lang="fr-FR" sz="1200" b="0" i="0" u="none" strike="noStrike" kern="1200">
                <a:solidFill>
                  <a:schemeClr val="tx1"/>
                </a:solidFill>
                <a:effectLst/>
                <a:latin typeface="Arial" panose="020B0604020202020204" pitchFamily="34" charset="0"/>
                <a:ea typeface="+mn-ea"/>
                <a:cs typeface="+mn-cs"/>
              </a:rPr>
              <a:t>. But programmes can influence capitalisation </a:t>
            </a:r>
            <a:r>
              <a:rPr lang="fr-FR" sz="1200" b="0" i="0" u="none" strike="noStrike" kern="1200" err="1">
                <a:solidFill>
                  <a:schemeClr val="tx1"/>
                </a:solidFill>
                <a:effectLst/>
                <a:latin typeface="Arial" panose="020B0604020202020204" pitchFamily="34" charset="0"/>
                <a:ea typeface="+mn-ea"/>
                <a:cs typeface="+mn-cs"/>
              </a:rPr>
              <a:t>much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earlier</a:t>
            </a:r>
            <a:r>
              <a:rPr lang="fr-FR" sz="1200" b="0" i="0" u="none" strike="noStrike" kern="1200">
                <a:solidFill>
                  <a:schemeClr val="tx1"/>
                </a:solidFill>
                <a:effectLst/>
                <a:latin typeface="Arial" panose="020B0604020202020204" pitchFamily="34" charset="0"/>
                <a:ea typeface="+mn-ea"/>
                <a:cs typeface="+mn-cs"/>
              </a:rPr>
              <a:t>. In </a:t>
            </a:r>
            <a:r>
              <a:rPr lang="fr-FR" sz="1200" b="0" i="0" u="none" strike="noStrike" kern="1200" err="1">
                <a:solidFill>
                  <a:schemeClr val="tx1"/>
                </a:solidFill>
                <a:effectLst/>
                <a:latin typeface="Arial" panose="020B0604020202020204" pitchFamily="34" charset="0"/>
                <a:ea typeface="+mn-ea"/>
                <a:cs typeface="+mn-cs"/>
              </a:rPr>
              <a:t>fact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some</a:t>
            </a:r>
            <a:r>
              <a:rPr lang="fr-FR" sz="1200" b="0" i="0" u="none" strike="noStrike" kern="1200">
                <a:solidFill>
                  <a:schemeClr val="tx1"/>
                </a:solidFill>
                <a:effectLst/>
                <a:latin typeface="Arial" panose="020B0604020202020204" pitchFamily="34" charset="0"/>
                <a:ea typeface="+mn-ea"/>
                <a:cs typeface="+mn-cs"/>
              </a:rPr>
              <a:t> of the </a:t>
            </a:r>
            <a:r>
              <a:rPr lang="fr-FR" sz="1200" b="0" i="0" u="none" strike="noStrike" kern="1200" err="1">
                <a:solidFill>
                  <a:schemeClr val="tx1"/>
                </a:solidFill>
                <a:effectLst/>
                <a:latin typeface="Arial" panose="020B0604020202020204" pitchFamily="34" charset="0"/>
                <a:ea typeface="+mn-ea"/>
                <a:cs typeface="+mn-cs"/>
              </a:rPr>
              <a:t>strongest</a:t>
            </a:r>
            <a:r>
              <a:rPr lang="fr-FR" sz="1200" b="0" i="0" u="none" strike="noStrike" kern="1200">
                <a:solidFill>
                  <a:schemeClr val="tx1"/>
                </a:solidFill>
                <a:effectLst/>
                <a:latin typeface="Arial" panose="020B0604020202020204" pitchFamily="34" charset="0"/>
                <a:ea typeface="+mn-ea"/>
                <a:cs typeface="+mn-cs"/>
              </a:rPr>
              <a:t> levers </a:t>
            </a:r>
            <a:r>
              <a:rPr lang="fr-FR" sz="1200" b="0" i="0" u="none" strike="noStrike" kern="1200" err="1">
                <a:solidFill>
                  <a:schemeClr val="tx1"/>
                </a:solidFill>
                <a:effectLst/>
                <a:latin typeface="Arial" panose="020B0604020202020204" pitchFamily="34" charset="0"/>
                <a:ea typeface="+mn-ea"/>
                <a:cs typeface="+mn-cs"/>
              </a:rPr>
              <a:t>sit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before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projects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even</a:t>
            </a:r>
            <a:r>
              <a:rPr lang="fr-FR" sz="1200" b="0" i="0" u="none" strike="noStrike" kern="1200">
                <a:solidFill>
                  <a:schemeClr val="tx1"/>
                </a:solidFill>
                <a:effectLst/>
                <a:latin typeface="Arial" panose="020B0604020202020204" pitchFamily="34" charset="0"/>
                <a:ea typeface="+mn-ea"/>
                <a:cs typeface="+mn-cs"/>
              </a:rPr>
              <a:t> start.</a:t>
            </a:r>
          </a:p>
          <a:p>
            <a:endParaRPr lang="fr-ES"/>
          </a:p>
        </p:txBody>
      </p:sp>
      <p:sp>
        <p:nvSpPr>
          <p:cNvPr id="4" name="Espace réservé du numéro de diapositive 3"/>
          <p:cNvSpPr>
            <a:spLocks noGrp="1"/>
          </p:cNvSpPr>
          <p:nvPr>
            <p:ph type="sldNum" sz="quarter" idx="5"/>
          </p:nvPr>
        </p:nvSpPr>
        <p:spPr/>
        <p:txBody>
          <a:bodyPr/>
          <a:lstStyle/>
          <a:p>
            <a:fld id="{6F8E2375-F1B1-284C-A827-B0E603FDBDD8}" type="slidenum">
              <a:rPr lang="en-US" smtClean="0"/>
              <a:pPr/>
              <a:t>24</a:t>
            </a:fld>
            <a:endParaRPr lang="en-US"/>
          </a:p>
        </p:txBody>
      </p:sp>
    </p:spTree>
    <p:extLst>
      <p:ext uri="{BB962C8B-B14F-4D97-AF65-F5344CB8AC3E}">
        <p14:creationId xmlns:p14="http://schemas.microsoft.com/office/powerpoint/2010/main" val="410127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a:solidFill>
                  <a:schemeClr val="tx1"/>
                </a:solidFill>
                <a:effectLst/>
                <a:latin typeface="Arial" panose="020B0604020202020204" pitchFamily="34" charset="0"/>
                <a:ea typeface="+mn-ea"/>
                <a:cs typeface="+mn-cs"/>
              </a:rPr>
              <a:t>Capitalisation </a:t>
            </a:r>
            <a:r>
              <a:rPr lang="fr-FR" sz="1200" b="1" i="0" u="none" strike="noStrike" kern="1200" err="1">
                <a:solidFill>
                  <a:schemeClr val="tx1"/>
                </a:solidFill>
                <a:effectLst/>
                <a:latin typeface="Arial" panose="020B0604020202020204" pitchFamily="34" charset="0"/>
                <a:ea typeface="+mn-ea"/>
                <a:cs typeface="+mn-cs"/>
              </a:rPr>
              <a:t>opportunities</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across</a:t>
            </a:r>
            <a:r>
              <a:rPr lang="fr-FR" sz="1200" b="1" i="0" u="none" strike="noStrike" kern="1200">
                <a:solidFill>
                  <a:schemeClr val="tx1"/>
                </a:solidFill>
                <a:effectLst/>
                <a:latin typeface="Arial" panose="020B0604020202020204" pitchFamily="34" charset="0"/>
                <a:ea typeface="+mn-ea"/>
                <a:cs typeface="+mn-cs"/>
              </a:rPr>
              <a:t> the programme </a:t>
            </a:r>
            <a:r>
              <a:rPr lang="fr-FR" sz="1200" b="1" i="0" u="none" strike="noStrike" kern="1200" err="1">
                <a:solidFill>
                  <a:schemeClr val="tx1"/>
                </a:solidFill>
                <a:effectLst/>
                <a:latin typeface="Arial" panose="020B0604020202020204" pitchFamily="34" charset="0"/>
                <a:ea typeface="+mn-ea"/>
                <a:cs typeface="+mn-cs"/>
              </a:rPr>
              <a:t>lifecycle</a:t>
            </a:r>
            <a:endParaRPr lang="fr-FR" sz="1200" b="1" i="0" u="none" strike="noStrike" kern="1200">
              <a:solidFill>
                <a:schemeClr val="tx1"/>
              </a:solidFill>
              <a:effectLst/>
              <a:latin typeface="Arial" panose="020B0604020202020204" pitchFamily="34" charset="0"/>
              <a:ea typeface="+mn-ea"/>
              <a:cs typeface="+mn-cs"/>
            </a:endParaRPr>
          </a:p>
          <a:p>
            <a:r>
              <a:rPr lang="fr-FR" sz="1200" b="1" i="0" u="none" strike="noStrike" kern="1200">
                <a:solidFill>
                  <a:schemeClr val="tx1"/>
                </a:solidFill>
                <a:effectLst/>
                <a:latin typeface="Arial" panose="020B0604020202020204" pitchFamily="34" charset="0"/>
                <a:ea typeface="+mn-ea"/>
                <a:cs typeface="+mn-cs"/>
              </a:rPr>
              <a:t>Programmes can influence capitalisation at </a:t>
            </a:r>
            <a:r>
              <a:rPr lang="fr-FR" sz="1200" b="1" i="0" u="none" strike="noStrike" kern="1200" err="1">
                <a:solidFill>
                  <a:schemeClr val="tx1"/>
                </a:solidFill>
                <a:effectLst/>
                <a:latin typeface="Arial" panose="020B0604020202020204" pitchFamily="34" charset="0"/>
                <a:ea typeface="+mn-ea"/>
                <a:cs typeface="+mn-cs"/>
              </a:rPr>
              <a:t>different</a:t>
            </a:r>
            <a:r>
              <a:rPr lang="fr-FR" sz="1200" b="1" i="0" u="none" strike="noStrike" kern="1200">
                <a:solidFill>
                  <a:schemeClr val="tx1"/>
                </a:solidFill>
                <a:effectLst/>
                <a:latin typeface="Arial" panose="020B0604020202020204" pitchFamily="34" charset="0"/>
                <a:ea typeface="+mn-ea"/>
                <a:cs typeface="+mn-cs"/>
              </a:rPr>
              <a:t> moments — not </a:t>
            </a:r>
            <a:r>
              <a:rPr lang="fr-FR" sz="1200" b="1" i="0" u="none" strike="noStrike" kern="1200" err="1">
                <a:solidFill>
                  <a:schemeClr val="tx1"/>
                </a:solidFill>
                <a:effectLst/>
                <a:latin typeface="Arial" panose="020B0604020202020204" pitchFamily="34" charset="0"/>
                <a:ea typeface="+mn-ea"/>
                <a:cs typeface="+mn-cs"/>
              </a:rPr>
              <a:t>only</a:t>
            </a:r>
            <a:r>
              <a:rPr lang="fr-FR" sz="1200" b="1" i="0" u="none" strike="noStrike" kern="1200">
                <a:solidFill>
                  <a:schemeClr val="tx1"/>
                </a:solidFill>
                <a:effectLst/>
                <a:latin typeface="Arial" panose="020B0604020202020204" pitchFamily="34" charset="0"/>
                <a:ea typeface="+mn-ea"/>
                <a:cs typeface="+mn-cs"/>
              </a:rPr>
              <a:t> at </a:t>
            </a:r>
            <a:r>
              <a:rPr lang="fr-FR" sz="1200" b="1" i="0" u="none" strike="noStrike" kern="1200" err="1">
                <a:solidFill>
                  <a:schemeClr val="tx1"/>
                </a:solidFill>
                <a:effectLst/>
                <a:latin typeface="Arial" panose="020B0604020202020204" pitchFamily="34" charset="0"/>
                <a:ea typeface="+mn-ea"/>
                <a:cs typeface="+mn-cs"/>
              </a:rPr>
              <a:t>closure</a:t>
            </a:r>
            <a:r>
              <a:rPr lang="fr-FR" sz="1200" b="1" i="0" u="none" strike="noStrike" kern="1200">
                <a:solidFill>
                  <a:schemeClr val="tx1"/>
                </a:solidFill>
                <a:effectLst/>
                <a:latin typeface="Arial" panose="020B0604020202020204" pitchFamily="34" charset="0"/>
                <a:ea typeface="+mn-ea"/>
                <a:cs typeface="+mn-cs"/>
              </a:rPr>
              <a:t>.</a:t>
            </a:r>
          </a:p>
          <a:p>
            <a:endParaRPr lang="fr-ES"/>
          </a:p>
        </p:txBody>
      </p:sp>
      <p:sp>
        <p:nvSpPr>
          <p:cNvPr id="4" name="Espace réservé du numéro de diapositive 3"/>
          <p:cNvSpPr>
            <a:spLocks noGrp="1"/>
          </p:cNvSpPr>
          <p:nvPr>
            <p:ph type="sldNum" sz="quarter" idx="5"/>
          </p:nvPr>
        </p:nvSpPr>
        <p:spPr/>
        <p:txBody>
          <a:bodyPr/>
          <a:lstStyle/>
          <a:p>
            <a:fld id="{6F8E2375-F1B1-284C-A827-B0E603FDBDD8}" type="slidenum">
              <a:rPr lang="en-US" smtClean="0"/>
              <a:pPr/>
              <a:t>25</a:t>
            </a:fld>
            <a:endParaRPr lang="en-US"/>
          </a:p>
        </p:txBody>
      </p:sp>
    </p:spTree>
    <p:extLst>
      <p:ext uri="{BB962C8B-B14F-4D97-AF65-F5344CB8AC3E}">
        <p14:creationId xmlns:p14="http://schemas.microsoft.com/office/powerpoint/2010/main" val="740864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C7ADC-0246-5B5E-C32A-97526AE41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984C4-F044-0F46-C6C6-2DEABD5872F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BDD8F20-1F2F-A83B-FF7F-50982C28FB3B}"/>
              </a:ext>
            </a:extLst>
          </p:cNvPr>
          <p:cNvSpPr>
            <a:spLocks noGrp="1"/>
          </p:cNvSpPr>
          <p:nvPr>
            <p:ph type="body" idx="1"/>
          </p:nvPr>
        </p:nvSpPr>
        <p:spPr/>
        <p:txBody>
          <a:bodyPr/>
          <a:lstStyle/>
          <a:p>
            <a:r>
              <a:rPr lang="fr-FR" sz="1200" b="0" i="0" u="none" strike="noStrike" kern="1200" err="1">
                <a:solidFill>
                  <a:schemeClr val="tx1"/>
                </a:solidFill>
                <a:effectLst/>
                <a:latin typeface="Arial" panose="020B0604020202020204" pitchFamily="34" charset="0"/>
                <a:ea typeface="+mn-ea"/>
                <a:cs typeface="+mn-cs"/>
              </a:rPr>
              <a:t>These</a:t>
            </a:r>
            <a:r>
              <a:rPr lang="fr-FR" sz="1200" b="0" i="0" u="none" strike="noStrike" kern="1200">
                <a:solidFill>
                  <a:schemeClr val="tx1"/>
                </a:solidFill>
                <a:effectLst/>
                <a:latin typeface="Arial" panose="020B0604020202020204" pitchFamily="34" charset="0"/>
                <a:ea typeface="+mn-ea"/>
                <a:cs typeface="+mn-cs"/>
              </a:rPr>
              <a:t> are not the </a:t>
            </a:r>
            <a:r>
              <a:rPr lang="fr-FR" sz="1200" b="0" i="0" u="none" strike="noStrike" kern="1200" err="1">
                <a:solidFill>
                  <a:schemeClr val="tx1"/>
                </a:solidFill>
                <a:effectLst/>
                <a:latin typeface="Arial" panose="020B0604020202020204" pitchFamily="34" charset="0"/>
                <a:ea typeface="+mn-ea"/>
                <a:cs typeface="+mn-cs"/>
              </a:rPr>
              <a:t>only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possibilities</a:t>
            </a:r>
            <a:r>
              <a:rPr lang="fr-FR" sz="1200" b="0" i="0" u="none" strike="noStrike" kern="1200">
                <a:solidFill>
                  <a:schemeClr val="tx1"/>
                </a:solidFill>
                <a:effectLst/>
                <a:latin typeface="Arial" panose="020B0604020202020204" pitchFamily="34" charset="0"/>
                <a:ea typeface="+mn-ea"/>
                <a:cs typeface="+mn-cs"/>
              </a:rPr>
              <a:t>. They are </a:t>
            </a:r>
            <a:r>
              <a:rPr lang="fr-FR" sz="1200" b="0" i="0" u="none" strike="noStrike" kern="1200" err="1">
                <a:solidFill>
                  <a:schemeClr val="tx1"/>
                </a:solidFill>
                <a:effectLst/>
                <a:latin typeface="Arial" panose="020B0604020202020204" pitchFamily="34" charset="0"/>
                <a:ea typeface="+mn-ea"/>
                <a:cs typeface="+mn-cs"/>
              </a:rPr>
              <a:t>simply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examples</a:t>
            </a:r>
            <a:r>
              <a:rPr lang="fr-FR" sz="1200" b="0" i="0" u="none" strike="noStrike" kern="1200">
                <a:solidFill>
                  <a:schemeClr val="tx1"/>
                </a:solidFill>
                <a:effectLst/>
                <a:latin typeface="Arial" panose="020B0604020202020204" pitchFamily="34" charset="0"/>
                <a:ea typeface="+mn-ea"/>
                <a:cs typeface="+mn-cs"/>
              </a:rPr>
              <a:t> of how programmes can </a:t>
            </a:r>
            <a:r>
              <a:rPr lang="fr-FR" sz="1200" b="0" i="0" u="none" strike="noStrike" kern="1200" err="1">
                <a:solidFill>
                  <a:schemeClr val="tx1"/>
                </a:solidFill>
                <a:effectLst/>
                <a:latin typeface="Arial" panose="020B0604020202020204" pitchFamily="34" charset="0"/>
                <a:ea typeface="+mn-ea"/>
                <a:cs typeface="+mn-cs"/>
              </a:rPr>
              <a:t>embed</a:t>
            </a:r>
            <a:r>
              <a:rPr lang="fr-FR" sz="1200" b="0" i="0" u="none" strike="noStrike" kern="1200">
                <a:solidFill>
                  <a:schemeClr val="tx1"/>
                </a:solidFill>
                <a:effectLst/>
                <a:latin typeface="Arial" panose="020B0604020202020204" pitchFamily="34" charset="0"/>
                <a:ea typeface="+mn-ea"/>
                <a:cs typeface="+mn-cs"/>
              </a:rPr>
              <a:t> capitalisation at </a:t>
            </a:r>
            <a:r>
              <a:rPr lang="fr-FR" sz="1200" b="0" i="0" u="none" strike="noStrike" kern="1200" err="1">
                <a:solidFill>
                  <a:schemeClr val="tx1"/>
                </a:solidFill>
                <a:effectLst/>
                <a:latin typeface="Arial" panose="020B0604020202020204" pitchFamily="34" charset="0"/>
                <a:ea typeface="+mn-ea"/>
                <a:cs typeface="+mn-cs"/>
              </a:rPr>
              <a:t>different</a:t>
            </a:r>
            <a:r>
              <a:rPr lang="fr-FR" sz="1200" b="0" i="0" u="none" strike="noStrike" kern="1200">
                <a:solidFill>
                  <a:schemeClr val="tx1"/>
                </a:solidFill>
                <a:effectLst/>
                <a:latin typeface="Arial" panose="020B0604020202020204" pitchFamily="34" charset="0"/>
                <a:ea typeface="+mn-ea"/>
                <a:cs typeface="+mn-cs"/>
              </a:rPr>
              <a:t> moments.</a:t>
            </a:r>
          </a:p>
          <a:p>
            <a:r>
              <a:rPr lang="fr-FR" sz="1200" b="0" i="0" u="none" strike="noStrike" kern="1200">
                <a:solidFill>
                  <a:schemeClr val="tx1"/>
                </a:solidFill>
                <a:effectLst/>
                <a:latin typeface="Arial" panose="020B0604020202020204" pitchFamily="34" charset="0"/>
                <a:ea typeface="+mn-ea"/>
                <a:cs typeface="+mn-cs"/>
              </a:rPr>
              <a:t>Some actions are </a:t>
            </a:r>
            <a:r>
              <a:rPr lang="fr-FR" sz="1200" b="0" i="0" u="none" strike="noStrike" kern="1200" err="1">
                <a:solidFill>
                  <a:schemeClr val="tx1"/>
                </a:solidFill>
                <a:effectLst/>
                <a:latin typeface="Arial" panose="020B0604020202020204" pitchFamily="34" charset="0"/>
                <a:ea typeface="+mn-ea"/>
                <a:cs typeface="+mn-cs"/>
              </a:rPr>
              <a:t>very</a:t>
            </a:r>
            <a:r>
              <a:rPr lang="fr-FR" sz="1200" b="0" i="0" u="none" strike="noStrike" kern="1200">
                <a:solidFill>
                  <a:schemeClr val="tx1"/>
                </a:solidFill>
                <a:effectLst/>
                <a:latin typeface="Arial" panose="020B0604020202020204" pitchFamily="34" charset="0"/>
                <a:ea typeface="+mn-ea"/>
                <a:cs typeface="+mn-cs"/>
              </a:rPr>
              <a:t> light-</a:t>
            </a:r>
            <a:r>
              <a:rPr lang="fr-FR" sz="1200" b="0" i="0" u="none" strike="noStrike" kern="1200" err="1">
                <a:solidFill>
                  <a:schemeClr val="tx1"/>
                </a:solidFill>
                <a:effectLst/>
                <a:latin typeface="Arial" panose="020B0604020202020204" pitchFamily="34" charset="0"/>
                <a:ea typeface="+mn-ea"/>
                <a:cs typeface="+mn-cs"/>
              </a:rPr>
              <a:t>touch</a:t>
            </a:r>
            <a:r>
              <a:rPr lang="fr-FR" sz="1200" b="0" i="0" u="none" strike="noStrike" kern="1200">
                <a:solidFill>
                  <a:schemeClr val="tx1"/>
                </a:solidFill>
                <a:effectLst/>
                <a:latin typeface="Arial" panose="020B0604020202020204" pitchFamily="34" charset="0"/>
                <a:ea typeface="+mn-ea"/>
                <a:cs typeface="+mn-cs"/>
              </a:rPr>
              <a:t> and </a:t>
            </a:r>
            <a:r>
              <a:rPr lang="fr-FR" sz="1200" b="0" i="0" u="none" strike="noStrike" kern="1200" err="1">
                <a:solidFill>
                  <a:schemeClr val="tx1"/>
                </a:solidFill>
                <a:effectLst/>
                <a:latin typeface="Arial" panose="020B0604020202020204" pitchFamily="34" charset="0"/>
                <a:ea typeface="+mn-ea"/>
                <a:cs typeface="+mn-cs"/>
              </a:rPr>
              <a:t>require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little</a:t>
            </a:r>
            <a:r>
              <a:rPr lang="fr-FR" sz="1200" b="0" i="0" u="none" strike="noStrike" kern="1200">
                <a:solidFill>
                  <a:schemeClr val="tx1"/>
                </a:solidFill>
                <a:effectLst/>
                <a:latin typeface="Arial" panose="020B0604020202020204" pitchFamily="34" charset="0"/>
                <a:ea typeface="+mn-ea"/>
                <a:cs typeface="+mn-cs"/>
              </a:rPr>
              <a:t> effort. </a:t>
            </a:r>
            <a:r>
              <a:rPr lang="fr-FR" sz="1200" b="0" i="0" u="none" strike="noStrike" kern="1200" err="1">
                <a:solidFill>
                  <a:schemeClr val="tx1"/>
                </a:solidFill>
                <a:effectLst/>
                <a:latin typeface="Arial" panose="020B0604020202020204" pitchFamily="34" charset="0"/>
                <a:ea typeface="+mn-ea"/>
                <a:cs typeface="+mn-cs"/>
              </a:rPr>
              <a:t>Others</a:t>
            </a:r>
            <a:r>
              <a:rPr lang="fr-FR" sz="1200" b="0" i="0" u="none" strike="noStrike" kern="1200">
                <a:solidFill>
                  <a:schemeClr val="tx1"/>
                </a:solidFill>
                <a:effectLst/>
                <a:latin typeface="Arial" panose="020B0604020202020204" pitchFamily="34" charset="0"/>
                <a:ea typeface="+mn-ea"/>
                <a:cs typeface="+mn-cs"/>
              </a:rPr>
              <a:t> are more </a:t>
            </a:r>
            <a:r>
              <a:rPr lang="fr-FR" sz="1200" b="0" i="0" u="none" strike="noStrike" kern="1200" err="1">
                <a:solidFill>
                  <a:schemeClr val="tx1"/>
                </a:solidFill>
                <a:effectLst/>
                <a:latin typeface="Arial" panose="020B0604020202020204" pitchFamily="34" charset="0"/>
                <a:ea typeface="+mn-ea"/>
                <a:cs typeface="+mn-cs"/>
              </a:rPr>
              <a:t>ambitious</a:t>
            </a:r>
            <a:r>
              <a:rPr lang="fr-FR" sz="1200" b="0"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The important point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capitalisation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not </a:t>
            </a:r>
            <a:r>
              <a:rPr lang="fr-FR" sz="1200" b="0" i="0" u="none" strike="noStrike" kern="1200" err="1">
                <a:solidFill>
                  <a:schemeClr val="tx1"/>
                </a:solidFill>
                <a:effectLst/>
                <a:latin typeface="Arial" panose="020B0604020202020204" pitchFamily="34" charset="0"/>
                <a:ea typeface="+mn-ea"/>
                <a:cs typeface="+mn-cs"/>
              </a:rPr>
              <a:t>limited</a:t>
            </a:r>
            <a:r>
              <a:rPr lang="fr-FR" sz="1200" b="0" i="0" u="none" strike="noStrike" kern="1200">
                <a:solidFill>
                  <a:schemeClr val="tx1"/>
                </a:solidFill>
                <a:effectLst/>
                <a:latin typeface="Arial" panose="020B0604020202020204" pitchFamily="34" charset="0"/>
                <a:ea typeface="+mn-ea"/>
                <a:cs typeface="+mn-cs"/>
              </a:rPr>
              <a:t> to the end of </a:t>
            </a:r>
            <a:r>
              <a:rPr lang="fr-FR" sz="1200" b="0" i="0" u="none" strike="noStrike" kern="1200" err="1">
                <a:solidFill>
                  <a:schemeClr val="tx1"/>
                </a:solidFill>
                <a:effectLst/>
                <a:latin typeface="Arial" panose="020B0604020202020204" pitchFamily="34" charset="0"/>
                <a:ea typeface="+mn-ea"/>
                <a:cs typeface="+mn-cs"/>
              </a:rPr>
              <a:t>projects</a:t>
            </a:r>
            <a:r>
              <a:rPr lang="fr-FR" sz="1200" b="0" i="0" u="none" strike="noStrike" kern="1200">
                <a:solidFill>
                  <a:schemeClr val="tx1"/>
                </a:solidFill>
                <a:effectLst/>
                <a:latin typeface="Arial" panose="020B0604020202020204" pitchFamily="34" charset="0"/>
                <a:ea typeface="+mn-ea"/>
                <a:cs typeface="+mn-cs"/>
              </a:rPr>
              <a:t>.</a:t>
            </a:r>
          </a:p>
          <a:p>
            <a:pPr rtl="0" fontAlgn="base"/>
            <a:endParaRPr lang="en-GB" b="0"/>
          </a:p>
        </p:txBody>
      </p:sp>
      <p:sp>
        <p:nvSpPr>
          <p:cNvPr id="4" name="Slide Number Placeholder 3">
            <a:extLst>
              <a:ext uri="{FF2B5EF4-FFF2-40B4-BE49-F238E27FC236}">
                <a16:creationId xmlns:a16="http://schemas.microsoft.com/office/drawing/2014/main" id="{BA98A84C-40E7-8A22-1665-B03F9BEEF79D}"/>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7830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7FD1-3273-68BE-01CC-DBE393DBB8B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5E1BF8-1FB4-C65C-B2BD-547D0773DA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D8F7833-500D-D88B-B3FD-79CCD36DB9B4}"/>
              </a:ext>
            </a:extLst>
          </p:cNvPr>
          <p:cNvSpPr>
            <a:spLocks noGrp="1"/>
          </p:cNvSpPr>
          <p:nvPr>
            <p:ph type="body" idx="1"/>
          </p:nvPr>
        </p:nvSpPr>
        <p:spPr/>
        <p:txBody>
          <a:bodyPr/>
          <a:lstStyle/>
          <a:p>
            <a:r>
              <a:rPr lang="en-US">
                <a:latin typeface="Arial"/>
                <a:cs typeface="Arial"/>
              </a:rPr>
              <a:t>Focus on the first column. Guiding questions are available in the workbook.</a:t>
            </a:r>
            <a:endParaRPr lang="en-US">
              <a:cs typeface="Arial"/>
            </a:endParaRPr>
          </a:p>
        </p:txBody>
      </p:sp>
      <p:sp>
        <p:nvSpPr>
          <p:cNvPr id="4" name="Espace réservé du numéro de diapositive 3">
            <a:extLst>
              <a:ext uri="{FF2B5EF4-FFF2-40B4-BE49-F238E27FC236}">
                <a16:creationId xmlns:a16="http://schemas.microsoft.com/office/drawing/2014/main" id="{D72E76C6-CB7F-8EA1-CEA5-F47C1B83A4C5}"/>
              </a:ext>
            </a:extLst>
          </p:cNvPr>
          <p:cNvSpPr>
            <a:spLocks noGrp="1"/>
          </p:cNvSpPr>
          <p:nvPr>
            <p:ph type="sldNum" sz="quarter" idx="5"/>
          </p:nvPr>
        </p:nvSpPr>
        <p:spPr/>
        <p:txBody>
          <a:bodyPr/>
          <a:lstStyle/>
          <a:p>
            <a:fld id="{6F8E2375-F1B1-284C-A827-B0E603FDBDD8}" type="slidenum">
              <a:rPr lang="en-US" smtClean="0"/>
              <a:pPr/>
              <a:t>27</a:t>
            </a:fld>
            <a:endParaRPr lang="en-US"/>
          </a:p>
        </p:txBody>
      </p:sp>
    </p:spTree>
    <p:extLst>
      <p:ext uri="{BB962C8B-B14F-4D97-AF65-F5344CB8AC3E}">
        <p14:creationId xmlns:p14="http://schemas.microsoft.com/office/powerpoint/2010/main" val="3312441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17441-AE93-73F1-4C2C-005AE30651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C9105C-539C-E727-E058-620989D1F7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1C28DC-F829-75A3-339C-AD35A8BC4429}"/>
              </a:ext>
            </a:extLst>
          </p:cNvPr>
          <p:cNvSpPr>
            <a:spLocks noGrp="1"/>
          </p:cNvSpPr>
          <p:nvPr>
            <p:ph type="body" idx="1"/>
          </p:nvPr>
        </p:nvSpPr>
        <p:spPr/>
        <p:txBody>
          <a:bodyPr/>
          <a:lstStyle/>
          <a:p>
            <a:r>
              <a:rPr lang="en-US">
                <a:cs typeface="Arial"/>
              </a:rPr>
              <a:t>Then Nico takes over for 10 min to debrief in plenary:</a:t>
            </a:r>
          </a:p>
          <a:p>
            <a:pPr rtl="0" fontAlgn="base"/>
            <a:r>
              <a:rPr lang="en-GB" sz="1200" b="0" i="0" u="none" strike="noStrike" kern="1200">
                <a:solidFill>
                  <a:schemeClr val="tx1"/>
                </a:solidFill>
                <a:effectLst/>
                <a:latin typeface="Arial" panose="020B0604020202020204" pitchFamily="34" charset="0"/>
                <a:ea typeface="+mn-ea"/>
                <a:cs typeface="+mn-cs"/>
              </a:rPr>
              <a:t>One interesting practice you have heard at your table </a:t>
            </a:r>
            <a:endParaRPr lang="en-GB" sz="1200" b="0" i="0" u="none" strike="noStrike">
              <a:effectLst/>
              <a:latin typeface="Arial" panose="020B0604020202020204" pitchFamily="34" charset="0"/>
            </a:endParaRPr>
          </a:p>
          <a:p>
            <a:pPr rtl="0" fontAlgn="base"/>
            <a:r>
              <a:rPr lang="en-GB" sz="1200" b="0" i="0" u="none" strike="noStrike" kern="1200">
                <a:solidFill>
                  <a:schemeClr val="tx1"/>
                </a:solidFill>
                <a:effectLst/>
                <a:latin typeface="Arial" panose="020B0604020202020204" pitchFamily="34" charset="0"/>
                <a:ea typeface="+mn-ea"/>
                <a:cs typeface="+mn-cs"/>
              </a:rPr>
              <a:t>One improvement idea </a:t>
            </a:r>
            <a:endParaRPr lang="en-GB" sz="1200" b="0" i="0" u="none" strike="noStrike">
              <a:effectLst/>
              <a:latin typeface="Arial" panose="020B0604020202020204" pitchFamily="34" charset="0"/>
            </a:endParaRPr>
          </a:p>
          <a:p>
            <a:pPr rtl="0" fontAlgn="base"/>
            <a:r>
              <a:rPr lang="en-GB" sz="1200" b="0" i="0" u="none" strike="noStrike" kern="1200">
                <a:solidFill>
                  <a:schemeClr val="tx1"/>
                </a:solidFill>
                <a:effectLst/>
                <a:latin typeface="Arial" panose="020B0604020202020204" pitchFamily="34" charset="0"/>
                <a:ea typeface="+mn-ea"/>
                <a:cs typeface="+mn-cs"/>
              </a:rPr>
              <a:t> </a:t>
            </a:r>
          </a:p>
          <a:p>
            <a:r>
              <a:rPr lang="en-US">
                <a:cs typeface="Arial"/>
              </a:rPr>
              <a:t>Invite them to go to the workbook to complete based on what they have heard (improvement idea column).</a:t>
            </a:r>
          </a:p>
        </p:txBody>
      </p:sp>
      <p:sp>
        <p:nvSpPr>
          <p:cNvPr id="4" name="Espace réservé du numéro de diapositive 3">
            <a:extLst>
              <a:ext uri="{FF2B5EF4-FFF2-40B4-BE49-F238E27FC236}">
                <a16:creationId xmlns:a16="http://schemas.microsoft.com/office/drawing/2014/main" id="{82CA4E63-75B4-442F-6704-E6C54FD39673}"/>
              </a:ext>
            </a:extLst>
          </p:cNvPr>
          <p:cNvSpPr>
            <a:spLocks noGrp="1"/>
          </p:cNvSpPr>
          <p:nvPr>
            <p:ph type="sldNum" sz="quarter" idx="5"/>
          </p:nvPr>
        </p:nvSpPr>
        <p:spPr/>
        <p:txBody>
          <a:bodyPr/>
          <a:lstStyle/>
          <a:p>
            <a:fld id="{6F8E2375-F1B1-284C-A827-B0E603FDBDD8}" type="slidenum">
              <a:rPr lang="en-US" smtClean="0"/>
              <a:pPr/>
              <a:t>28</a:t>
            </a:fld>
            <a:endParaRPr lang="en-US"/>
          </a:p>
        </p:txBody>
      </p:sp>
    </p:spTree>
    <p:extLst>
      <p:ext uri="{BB962C8B-B14F-4D97-AF65-F5344CB8AC3E}">
        <p14:creationId xmlns:p14="http://schemas.microsoft.com/office/powerpoint/2010/main" val="3926442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62C0-9E03-EC57-5BBB-AB3E4F1B3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E4758-F861-B1A6-A2C6-96D918363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5E90A-F1B5-1979-5D9F-172E664A0790}"/>
              </a:ext>
            </a:extLst>
          </p:cNvPr>
          <p:cNvSpPr>
            <a:spLocks noGrp="1"/>
          </p:cNvSpPr>
          <p:nvPr>
            <p:ph type="body" idx="1"/>
          </p:nvPr>
        </p:nvSpPr>
        <p:spPr/>
        <p:txBody>
          <a:bodyPr/>
          <a:lstStyle/>
          <a:p>
            <a:r>
              <a:rPr lang="en-US">
                <a:latin typeface="Arial"/>
                <a:cs typeface="Arial"/>
              </a:rPr>
              <a:t>12:30 – 14:00</a:t>
            </a:r>
            <a:endParaRPr lang="en-US"/>
          </a:p>
        </p:txBody>
      </p:sp>
      <p:sp>
        <p:nvSpPr>
          <p:cNvPr id="4" name="Slide Number Placeholder 3">
            <a:extLst>
              <a:ext uri="{FF2B5EF4-FFF2-40B4-BE49-F238E27FC236}">
                <a16:creationId xmlns:a16="http://schemas.microsoft.com/office/drawing/2014/main" id="{907D9992-C30E-B106-0257-A360F1432600}"/>
              </a:ext>
            </a:extLst>
          </p:cNvPr>
          <p:cNvSpPr>
            <a:spLocks noGrp="1"/>
          </p:cNvSpPr>
          <p:nvPr>
            <p:ph type="sldNum" sz="quarter" idx="10"/>
          </p:nvPr>
        </p:nvSpPr>
        <p:spPr/>
        <p:txBody>
          <a:bodyPr/>
          <a:lstStyle/>
          <a:p>
            <a:fld id="{6F8E2375-F1B1-284C-A827-B0E603FDBDD8}" type="slidenum">
              <a:rPr lang="en-US" smtClean="0"/>
              <a:t>29</a:t>
            </a:fld>
            <a:endParaRPr lang="en-US"/>
          </a:p>
        </p:txBody>
      </p:sp>
    </p:spTree>
    <p:extLst>
      <p:ext uri="{BB962C8B-B14F-4D97-AF65-F5344CB8AC3E}">
        <p14:creationId xmlns:p14="http://schemas.microsoft.com/office/powerpoint/2010/main" val="3900017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5A9DA-DC20-4E03-4716-959267626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D793B-838D-7C7E-E67E-FE4C297D9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CB0D4-3A69-7E0A-61E5-310F0B26C83B}"/>
              </a:ext>
            </a:extLst>
          </p:cNvPr>
          <p:cNvSpPr>
            <a:spLocks noGrp="1"/>
          </p:cNvSpPr>
          <p:nvPr>
            <p:ph type="body" idx="1"/>
          </p:nvPr>
        </p:nvSpPr>
        <p:spPr/>
        <p:txBody>
          <a:bodyPr/>
          <a:lstStyle/>
          <a:p>
            <a:r>
              <a:rPr lang="en-US">
                <a:latin typeface="Arial"/>
                <a:cs typeface="Arial"/>
              </a:rPr>
              <a:t>What can we do? Identifying practical approaches and </a:t>
            </a:r>
            <a:r>
              <a:rPr lang="en-US" err="1">
                <a:latin typeface="Arial"/>
                <a:cs typeface="Arial"/>
              </a:rPr>
              <a:t>programme</a:t>
            </a:r>
            <a:r>
              <a:rPr lang="en-US">
                <a:latin typeface="Arial"/>
                <a:cs typeface="Arial"/>
              </a:rPr>
              <a:t> mechanisms.</a:t>
            </a:r>
          </a:p>
        </p:txBody>
      </p:sp>
      <p:sp>
        <p:nvSpPr>
          <p:cNvPr id="4" name="Slide Number Placeholder 3">
            <a:extLst>
              <a:ext uri="{FF2B5EF4-FFF2-40B4-BE49-F238E27FC236}">
                <a16:creationId xmlns:a16="http://schemas.microsoft.com/office/drawing/2014/main" id="{2E0C1720-373A-6DC8-A6DC-992F3820D098}"/>
              </a:ext>
            </a:extLst>
          </p:cNvPr>
          <p:cNvSpPr>
            <a:spLocks noGrp="1"/>
          </p:cNvSpPr>
          <p:nvPr>
            <p:ph type="sldNum" sz="quarter" idx="10"/>
          </p:nvPr>
        </p:nvSpPr>
        <p:spPr/>
        <p:txBody>
          <a:bodyPr/>
          <a:lstStyle/>
          <a:p>
            <a:fld id="{6F8E2375-F1B1-284C-A827-B0E603FDBDD8}" type="slidenum">
              <a:rPr lang="en-US" smtClean="0"/>
              <a:t>30</a:t>
            </a:fld>
            <a:endParaRPr lang="en-US"/>
          </a:p>
        </p:txBody>
      </p:sp>
    </p:spTree>
    <p:extLst>
      <p:ext uri="{BB962C8B-B14F-4D97-AF65-F5344CB8AC3E}">
        <p14:creationId xmlns:p14="http://schemas.microsoft.com/office/powerpoint/2010/main" val="4200154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t>This section is a short overview of three operational levers. Programmes can build capitalisation into calls and selection, support projects during implementation, and connect results with potential users and policy processes. The emphasis is on realistic adjustments to existing programme mechanisms.</a:t>
            </a:r>
          </a:p>
        </p:txBody>
      </p:sp>
      <p:sp>
        <p:nvSpPr>
          <p:cNvPr id="4" name="Slide Number Placehold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288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3A727-6ED6-2002-DD1E-31DCF35BE7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131CB1-E363-0B8E-6A76-00B585321EF2}"/>
              </a:ext>
            </a:extLst>
          </p:cNvPr>
          <p:cNvSpPr>
            <a:spLocks noGrp="1" noRot="1" noChangeAspect="1"/>
          </p:cNvSpPr>
          <p:nvPr>
            <p:ph type="sldImg"/>
          </p:nvPr>
        </p:nvSpPr>
        <p:spPr/>
        <p:txBody>
          <a:bodyPr/>
          <a:lstStyle/>
          <a:p>
            <a:endParaRPr lang="es-ES"/>
          </a:p>
        </p:txBody>
      </p:sp>
      <p:sp>
        <p:nvSpPr>
          <p:cNvPr id="3" name="Notizenplatzhalter 2">
            <a:extLst>
              <a:ext uri="{FF2B5EF4-FFF2-40B4-BE49-F238E27FC236}">
                <a16:creationId xmlns:a16="http://schemas.microsoft.com/office/drawing/2014/main" id="{070B3915-7A07-DBCA-B80A-A80F153CF575}"/>
              </a:ext>
            </a:extLst>
          </p:cNvPr>
          <p:cNvSpPr>
            <a:spLocks noGrp="1"/>
          </p:cNvSpPr>
          <p:nvPr>
            <p:ph type="body" idx="1"/>
          </p:nvPr>
        </p:nvSpPr>
        <p:spPr/>
        <p:txBody>
          <a:bodyPr/>
          <a:lstStyle/>
          <a:p>
            <a:r>
              <a:t>Start with the usual Interreg project logic: demand-driven, relevant, result-oriented and based on cooperation added value. Then add two capitalisation lenses. First, what existing results or practices can the project build on? Second, for whom is the result being developed, who should take it up and what impact should it create? The two right-hand cards appear after the initial criteria.</a:t>
            </a:r>
          </a:p>
        </p:txBody>
      </p:sp>
      <p:sp>
        <p:nvSpPr>
          <p:cNvPr id="4" name="Foliennummernplatzhalter 3">
            <a:extLst>
              <a:ext uri="{FF2B5EF4-FFF2-40B4-BE49-F238E27FC236}">
                <a16:creationId xmlns:a16="http://schemas.microsoft.com/office/drawing/2014/main" id="{F7577D82-C78F-2C25-18E9-69235B624100}"/>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75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E2375-F1B1-284C-A827-B0E603FDBDD8}" type="slidenum">
              <a:rPr lang="en-US" smtClean="0"/>
              <a:t>6</a:t>
            </a:fld>
            <a:endParaRPr lang="en-US"/>
          </a:p>
        </p:txBody>
      </p:sp>
    </p:spTree>
    <p:extLst>
      <p:ext uri="{BB962C8B-B14F-4D97-AF65-F5344CB8AC3E}">
        <p14:creationId xmlns:p14="http://schemas.microsoft.com/office/powerpoint/2010/main" val="3672354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8F03A-D2C7-62C7-F955-7087EFD3838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5FFEA03-B516-EDAF-FE17-AAB2FD3CC78D}"/>
              </a:ext>
            </a:extLst>
          </p:cNvPr>
          <p:cNvSpPr>
            <a:spLocks noGrp="1" noRot="1" noChangeAspect="1"/>
          </p:cNvSpPr>
          <p:nvPr>
            <p:ph type="sldImg"/>
          </p:nvPr>
        </p:nvSpPr>
        <p:spPr/>
        <p:txBody>
          <a:bodyPr/>
          <a:lstStyle/>
          <a:p>
            <a:endParaRPr lang="es-ES"/>
          </a:p>
        </p:txBody>
      </p:sp>
      <p:sp>
        <p:nvSpPr>
          <p:cNvPr id="3" name="Notizenplatzhalter 2">
            <a:extLst>
              <a:ext uri="{FF2B5EF4-FFF2-40B4-BE49-F238E27FC236}">
                <a16:creationId xmlns:a16="http://schemas.microsoft.com/office/drawing/2014/main" id="{C92D2CFE-E27F-BB7E-7A1B-437869038FDB}"/>
              </a:ext>
            </a:extLst>
          </p:cNvPr>
          <p:cNvSpPr>
            <a:spLocks noGrp="1"/>
          </p:cNvSpPr>
          <p:nvPr>
            <p:ph type="body" idx="1"/>
          </p:nvPr>
        </p:nvSpPr>
        <p:spPr/>
        <p:txBody>
          <a:bodyPr/>
          <a:lstStyle/>
          <a:p>
            <a:r>
              <a:t>HIT already includes questions that can support this mindset. Invite participants to identify whether their own application forms ask how projects build on existing practices, avoid duplication and demonstrate an evolution of ideas.</a:t>
            </a:r>
          </a:p>
        </p:txBody>
      </p:sp>
      <p:sp>
        <p:nvSpPr>
          <p:cNvPr id="4" name="Foliennummernplatzhalter 3">
            <a:extLst>
              <a:ext uri="{FF2B5EF4-FFF2-40B4-BE49-F238E27FC236}">
                <a16:creationId xmlns:a16="http://schemas.microsoft.com/office/drawing/2014/main" id="{ED99D786-2D66-26A8-159B-AD86DB57BE57}"/>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4859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65EE5-CE3F-9463-96DB-912FD7D893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3DB2363-56AD-5E6A-8601-6B2B61601D29}"/>
              </a:ext>
            </a:extLst>
          </p:cNvPr>
          <p:cNvSpPr>
            <a:spLocks noGrp="1" noRot="1" noChangeAspect="1"/>
          </p:cNvSpPr>
          <p:nvPr>
            <p:ph type="sldImg"/>
          </p:nvPr>
        </p:nvSpPr>
        <p:spPr/>
        <p:txBody>
          <a:bodyPr/>
          <a:lstStyle/>
          <a:p>
            <a:endParaRPr lang="es-ES"/>
          </a:p>
        </p:txBody>
      </p:sp>
      <p:sp>
        <p:nvSpPr>
          <p:cNvPr id="3" name="Notizenplatzhalter 2">
            <a:extLst>
              <a:ext uri="{FF2B5EF4-FFF2-40B4-BE49-F238E27FC236}">
                <a16:creationId xmlns:a16="http://schemas.microsoft.com/office/drawing/2014/main" id="{A0DB7D80-1DB6-ED0A-24F8-A762FDD13F6A}"/>
              </a:ext>
            </a:extLst>
          </p:cNvPr>
          <p:cNvSpPr>
            <a:spLocks noGrp="1"/>
          </p:cNvSpPr>
          <p:nvPr>
            <p:ph type="body" idx="1"/>
          </p:nvPr>
        </p:nvSpPr>
        <p:spPr/>
        <p:txBody>
          <a:bodyPr/>
          <a:lstStyle/>
          <a:p>
            <a:r>
              <a:t>The same principle applies to outputs. Projects should explain how outputs are designed for transferability and lasting impact from the outset, including who is expected to use them and under what conditions.</a:t>
            </a:r>
          </a:p>
        </p:txBody>
      </p:sp>
      <p:sp>
        <p:nvSpPr>
          <p:cNvPr id="4" name="Foliennummernplatzhalter 3">
            <a:extLst>
              <a:ext uri="{FF2B5EF4-FFF2-40B4-BE49-F238E27FC236}">
                <a16:creationId xmlns:a16="http://schemas.microsoft.com/office/drawing/2014/main" id="{F954BAD4-24DF-E655-ADFB-00562150E3A5}"/>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7289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We</a:t>
            </a:r>
            <a:r>
              <a:rPr lang="es-ES" dirty="0"/>
              <a:t> </a:t>
            </a:r>
            <a:r>
              <a:rPr lang="es-ES" dirty="0" err="1"/>
              <a:t>have</a:t>
            </a:r>
            <a:r>
              <a:rPr lang="es-ES" dirty="0"/>
              <a:t> </a:t>
            </a:r>
            <a:r>
              <a:rPr lang="es-ES" dirty="0" err="1"/>
              <a:t>used</a:t>
            </a:r>
            <a:r>
              <a:rPr lang="es-ES" dirty="0"/>
              <a:t> </a:t>
            </a:r>
            <a:r>
              <a:rPr lang="es-ES" dirty="0" err="1"/>
              <a:t>these</a:t>
            </a:r>
            <a:r>
              <a:rPr lang="es-ES" dirty="0"/>
              <a:t> </a:t>
            </a:r>
            <a:r>
              <a:rPr lang="es-ES" dirty="0" err="1"/>
              <a:t>terms</a:t>
            </a:r>
            <a:r>
              <a:rPr lang="es-ES" dirty="0"/>
              <a:t> </a:t>
            </a:r>
            <a:r>
              <a:rPr lang="es-ES" dirty="0" err="1"/>
              <a:t>to</a:t>
            </a:r>
            <a:r>
              <a:rPr lang="es-ES" dirty="0"/>
              <a:t> describe capitalisation </a:t>
            </a:r>
            <a:r>
              <a:rPr lang="es-ES" dirty="0" err="1"/>
              <a:t>potential</a:t>
            </a:r>
            <a:r>
              <a:rPr lang="es-ES" dirty="0"/>
              <a:t> so </a:t>
            </a:r>
            <a:r>
              <a:rPr lang="es-ES" dirty="0" err="1"/>
              <a:t>far</a:t>
            </a:r>
            <a:r>
              <a:rPr lang="es-ES" dirty="0"/>
              <a:t>… </a:t>
            </a:r>
          </a:p>
        </p:txBody>
      </p:sp>
      <p:sp>
        <p:nvSpPr>
          <p:cNvPr id="4" name="Marcador de número de diapositiva 3"/>
          <p:cNvSpPr>
            <a:spLocks noGrp="1"/>
          </p:cNvSpPr>
          <p:nvPr>
            <p:ph type="sldNum" sz="quarter" idx="5"/>
          </p:nvPr>
        </p:nvSpPr>
        <p:spPr/>
        <p:txBody>
          <a:bodyPr/>
          <a:lstStyle/>
          <a:p>
            <a:fld id="{728027EA-D1CA-400B-A72D-D9EB4ACCF5DC}" type="slidenum">
              <a:rPr lang="es-ES" smtClean="0"/>
              <a:t>35</a:t>
            </a:fld>
            <a:endParaRPr lang="es-ES"/>
          </a:p>
        </p:txBody>
      </p:sp>
    </p:spTree>
    <p:extLst>
      <p:ext uri="{BB962C8B-B14F-4D97-AF65-F5344CB8AC3E}">
        <p14:creationId xmlns:p14="http://schemas.microsoft.com/office/powerpoint/2010/main" val="4287872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C7ADC-0246-5B5E-C32A-97526AE41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984C4-F044-0F46-C6C6-2DEABD5872F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BDD8F20-1F2F-A83B-FF7F-50982C28FB3B}"/>
              </a:ext>
            </a:extLst>
          </p:cNvPr>
          <p:cNvSpPr>
            <a:spLocks noGrp="1"/>
          </p:cNvSpPr>
          <p:nvPr>
            <p:ph type="body" idx="1"/>
          </p:nvPr>
        </p:nvSpPr>
        <p:spPr/>
        <p:txBody>
          <a:bodyPr/>
          <a:lstStyle/>
          <a:p>
            <a:r>
              <a:t>These criteria move beyond communication quality and focus on operational readiness. They can be used in calls, selection, project monitoring and pre-closure reviews. A result with transfer potential should respond to a wider need, have evidence, clear ownership, accessible guidance, adaptability, feasible conditions and visible demand from potential takers.</a:t>
            </a:r>
          </a:p>
        </p:txBody>
      </p:sp>
      <p:sp>
        <p:nvSpPr>
          <p:cNvPr id="4" name="Slide Number Placeholder 3">
            <a:extLst>
              <a:ext uri="{FF2B5EF4-FFF2-40B4-BE49-F238E27FC236}">
                <a16:creationId xmlns:a16="http://schemas.microsoft.com/office/drawing/2014/main" id="{BA98A84C-40E7-8A22-1665-B03F9BEEF79D}"/>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634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t>Use the BRAVE example to illustrate a result that is concrete and potentially transferable: a business model for a solar roof and an SME coaching programme. Ask participants what additional evidence or transfer conditions they would need before promoting reuse.</a:t>
            </a:r>
          </a:p>
        </p:txBody>
      </p:sp>
      <p:sp>
        <p:nvSpPr>
          <p:cNvPr id="4" name="Marcador de número de diapositiva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728027EA-D1CA-400B-A72D-D9EB4ACCF5DC}" type="slidenum">
              <a:rPr kumimoji="0" lang="es-E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511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C85B8-9E13-0AD9-D4B3-9238FC84C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86CDB-8133-4469-D1AA-C8C07555A55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16F2F8-9040-0759-FFA2-496C889C1C5C}"/>
              </a:ext>
            </a:extLst>
          </p:cNvPr>
          <p:cNvSpPr>
            <a:spLocks noGrp="1"/>
          </p:cNvSpPr>
          <p:nvPr>
            <p:ph type="body" idx="1"/>
          </p:nvPr>
        </p:nvSpPr>
        <p:spPr/>
        <p:txBody>
          <a:bodyPr/>
          <a:lstStyle/>
          <a:p>
            <a:r>
              <a:rPr lang="es-ES" dirty="0" err="1"/>
              <a:t>We</a:t>
            </a:r>
            <a:r>
              <a:rPr lang="es-ES" dirty="0"/>
              <a:t> </a:t>
            </a:r>
            <a:r>
              <a:rPr lang="es-ES" dirty="0" err="1"/>
              <a:t>have</a:t>
            </a:r>
            <a:r>
              <a:rPr lang="es-ES" dirty="0"/>
              <a:t> </a:t>
            </a:r>
            <a:r>
              <a:rPr lang="es-ES" dirty="0" err="1"/>
              <a:t>just</a:t>
            </a:r>
            <a:r>
              <a:rPr lang="es-ES" dirty="0"/>
              <a:t> </a:t>
            </a:r>
            <a:r>
              <a:rPr lang="es-ES" dirty="0" err="1"/>
              <a:t>covered</a:t>
            </a:r>
            <a:r>
              <a:rPr lang="es-ES" dirty="0"/>
              <a:t> </a:t>
            </a:r>
            <a:r>
              <a:rPr lang="es-ES" dirty="0" err="1"/>
              <a:t>the</a:t>
            </a:r>
            <a:r>
              <a:rPr lang="es-ES" dirty="0"/>
              <a:t> </a:t>
            </a:r>
            <a:r>
              <a:rPr lang="es-ES" dirty="0" err="1"/>
              <a:t>What</a:t>
            </a:r>
            <a:r>
              <a:rPr lang="es-ES" dirty="0"/>
              <a:t>, </a:t>
            </a:r>
            <a:r>
              <a:rPr lang="es-ES" dirty="0" err="1"/>
              <a:t>now</a:t>
            </a:r>
            <a:r>
              <a:rPr lang="es-ES" dirty="0"/>
              <a:t> </a:t>
            </a:r>
            <a:r>
              <a:rPr lang="es-ES" dirty="0" err="1"/>
              <a:t>let’s</a:t>
            </a:r>
            <a:r>
              <a:rPr lang="es-ES" dirty="0"/>
              <a:t> </a:t>
            </a:r>
            <a:r>
              <a:rPr lang="es-ES" dirty="0" err="1"/>
              <a:t>have</a:t>
            </a:r>
            <a:r>
              <a:rPr lang="es-ES" dirty="0"/>
              <a:t> a look at </a:t>
            </a:r>
            <a:r>
              <a:rPr lang="es-ES" dirty="0" err="1"/>
              <a:t>the</a:t>
            </a:r>
            <a:r>
              <a:rPr lang="es-ES" dirty="0"/>
              <a:t> </a:t>
            </a:r>
            <a:r>
              <a:rPr lang="es-ES" dirty="0" err="1"/>
              <a:t>When</a:t>
            </a:r>
            <a:r>
              <a:rPr lang="es-ES" dirty="0"/>
              <a:t> and </a:t>
            </a:r>
            <a:r>
              <a:rPr lang="es-ES" dirty="0" err="1"/>
              <a:t>the</a:t>
            </a:r>
            <a:r>
              <a:rPr lang="es-ES" dirty="0"/>
              <a:t> How. </a:t>
            </a:r>
            <a:r>
              <a:rPr dirty="0"/>
              <a:t>The </a:t>
            </a:r>
            <a:r>
              <a:rPr dirty="0" err="1"/>
              <a:t>programme</a:t>
            </a:r>
            <a:r>
              <a:rPr dirty="0"/>
              <a:t> can support capitalisation through a few well-timed interactions with projects. The key questions are when to engage, what to look for and how to provide practical support without adding a heavy parallel process.</a:t>
            </a:r>
          </a:p>
        </p:txBody>
      </p:sp>
      <p:sp>
        <p:nvSpPr>
          <p:cNvPr id="4" name="Slide Number Placeholder 3">
            <a:extLst>
              <a:ext uri="{FF2B5EF4-FFF2-40B4-BE49-F238E27FC236}">
                <a16:creationId xmlns:a16="http://schemas.microsoft.com/office/drawing/2014/main" id="{9F0B7A86-7BD9-77A9-FD17-546C6C61D4F4}"/>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2995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t>Results can be found in formal documents, but also in pilots, events, feedback, evaluations and follow-up requests. The operational point is to look at several moments during implementation, not only at closure. Conversations with project partners often reveal valuable results that reporting systems do not capture clearly.</a:t>
            </a:r>
          </a:p>
        </p:txBody>
      </p:sp>
      <p:sp>
        <p:nvSpPr>
          <p:cNvPr id="4" name="Marcador de número de diapositiva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1926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t>A realistic support rhythm can be built around three checkpoints. At start-up, clarify users, prior results and evidence. At mid-term, review what is emerging and whether it is validated. Before closure, confirm ownership, maintenance, documentation and potential takers. Light-touch tools can be integrated into existing reporting and project support.</a:t>
            </a:r>
          </a:p>
        </p:txBody>
      </p:sp>
      <p:sp>
        <p:nvSpPr>
          <p:cNvPr id="4" name="Marcador de número de diapositiva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728027EA-D1CA-400B-A72D-D9EB4ACCF5DC}" type="slidenum">
              <a:rPr kumimoji="0" lang="es-E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3375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D2B84-845B-F138-EC71-E9A258EE1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144AA-281E-CD66-B106-4371AAC12B5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6A9EDD9-C782-88CD-412B-B9E8994BE9A3}"/>
              </a:ext>
            </a:extLst>
          </p:cNvPr>
          <p:cNvSpPr>
            <a:spLocks noGrp="1"/>
          </p:cNvSpPr>
          <p:nvPr>
            <p:ph type="body" idx="1"/>
          </p:nvPr>
        </p:nvSpPr>
        <p:spPr/>
        <p:txBody>
          <a:bodyPr/>
          <a:lstStyle/>
          <a:p>
            <a:r>
              <a:t>Think of transfer as a short pipeline. A programme needs to identify the result, check evidence, ensure it is packaged for reuse, match it with potential takers and support uptake. Checkpoints can be inserted into existing project reviews so programmes know what is ready and what still needs work.</a:t>
            </a:r>
          </a:p>
        </p:txBody>
      </p:sp>
      <p:sp>
        <p:nvSpPr>
          <p:cNvPr id="4" name="Slide Number Placeholder 3">
            <a:extLst>
              <a:ext uri="{FF2B5EF4-FFF2-40B4-BE49-F238E27FC236}">
                <a16:creationId xmlns:a16="http://schemas.microsoft.com/office/drawing/2014/main" id="{52EB4220-ED75-2675-C9A8-81A80E4269B1}"/>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959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t>Do not confuse innovation with usefulness. An output may look impressive and still be difficult to reuse if it has no users, no owner, no validation, limited accessibility or no clear need. Capitalisation is not about ticking a reporting box. It is about preparing something that others can realistically use.</a:t>
            </a:r>
          </a:p>
        </p:txBody>
      </p:sp>
      <p:sp>
        <p:nvSpPr>
          <p:cNvPr id="4" name="Marcador de número de diapositiva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728027EA-D1CA-400B-A72D-D9EB4ACCF5DC}" type="slidenum">
              <a:rPr kumimoji="0" lang="es-E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014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A5C07-D5CC-8002-09DD-841D4055E3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3822DE-5B4F-218F-D0E8-D319CDBB2DB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AC8A586-40E4-1703-3B31-11C36B2991D7}"/>
              </a:ext>
            </a:extLst>
          </p:cNvPr>
          <p:cNvSpPr>
            <a:spLocks noGrp="1"/>
          </p:cNvSpPr>
          <p:nvPr>
            <p:ph type="body" idx="1"/>
          </p:nvPr>
        </p:nvSpPr>
        <p:spPr/>
        <p:txBody>
          <a:bodyPr/>
          <a:lstStyle/>
          <a:p>
            <a:r>
              <a:rPr lang="en-US">
                <a:latin typeface="Arial"/>
                <a:cs typeface="Arial"/>
              </a:rPr>
              <a:t>Remind people about ground rules.</a:t>
            </a:r>
            <a:endParaRPr lang="en-US">
              <a:cs typeface="Arial"/>
            </a:endParaRPr>
          </a:p>
        </p:txBody>
      </p:sp>
      <p:sp>
        <p:nvSpPr>
          <p:cNvPr id="4" name="Espace réservé du numéro de diapositive 3">
            <a:extLst>
              <a:ext uri="{FF2B5EF4-FFF2-40B4-BE49-F238E27FC236}">
                <a16:creationId xmlns:a16="http://schemas.microsoft.com/office/drawing/2014/main" id="{CE9D931A-5552-FB03-161E-5B1D8CAD0837}"/>
              </a:ext>
            </a:extLst>
          </p:cNvPr>
          <p:cNvSpPr>
            <a:spLocks noGrp="1"/>
          </p:cNvSpPr>
          <p:nvPr>
            <p:ph type="sldNum" sz="quarter" idx="5"/>
          </p:nvPr>
        </p:nvSpPr>
        <p:spPr/>
        <p:txBody>
          <a:bodyPr/>
          <a:lstStyle/>
          <a:p>
            <a:fld id="{6F8E2375-F1B1-284C-A827-B0E603FDBDD8}" type="slidenum">
              <a:rPr lang="en-US" smtClean="0"/>
              <a:pPr/>
              <a:t>7</a:t>
            </a:fld>
            <a:endParaRPr lang="en-US"/>
          </a:p>
        </p:txBody>
      </p:sp>
    </p:spTree>
    <p:extLst>
      <p:ext uri="{BB962C8B-B14F-4D97-AF65-F5344CB8AC3E}">
        <p14:creationId xmlns:p14="http://schemas.microsoft.com/office/powerpoint/2010/main" val="2299857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t>
            </a:r>
            <a:r>
              <a:rPr lang="en-US" b="1" dirty="0" err="1"/>
              <a:t>programmes</a:t>
            </a:r>
            <a:r>
              <a:rPr lang="en-US" b="1" dirty="0"/>
              <a:t> use your results in policy processes</a:t>
            </a:r>
          </a:p>
          <a:p>
            <a:r>
              <a:rPr lang="en-US" b="1" dirty="0" err="1"/>
              <a:t>Synthesising</a:t>
            </a:r>
            <a:r>
              <a:rPr lang="en-US" b="1" dirty="0"/>
              <a:t> evidence:</a:t>
            </a:r>
            <a:r>
              <a:rPr lang="en-US" dirty="0"/>
              <a:t> </a:t>
            </a:r>
            <a:r>
              <a:rPr lang="en-US" dirty="0" err="1"/>
              <a:t>Programmes</a:t>
            </a:r>
            <a:r>
              <a:rPr lang="en-US" dirty="0"/>
              <a:t> collect examples and data from projects to illustrate how cooperation works and what impact it has.</a:t>
            </a:r>
          </a:p>
          <a:p>
            <a:r>
              <a:rPr lang="en-US" b="1" dirty="0"/>
              <a:t>Feeding into reports &amp; strategies:</a:t>
            </a:r>
            <a:r>
              <a:rPr lang="en-US" dirty="0"/>
              <a:t> Your results may end up in monitoring reports, evaluations, or position papers that go to national ministries and the European Commission.</a:t>
            </a:r>
          </a:p>
          <a:p>
            <a:r>
              <a:rPr lang="en-US" b="1" dirty="0"/>
              <a:t>Influencing future funding:</a:t>
            </a:r>
            <a:r>
              <a:rPr lang="en-US" dirty="0"/>
              <a:t> Demonstrated impact strengthens the case for future cooperation </a:t>
            </a:r>
            <a:r>
              <a:rPr lang="en-US" dirty="0" err="1"/>
              <a:t>programmes</a:t>
            </a:r>
            <a:r>
              <a:rPr lang="en-US" dirty="0"/>
              <a:t> and for investing in your thematic area.</a:t>
            </a:r>
          </a:p>
          <a:p>
            <a:r>
              <a:rPr lang="en-US" b="1" dirty="0"/>
              <a:t>Policy dialogue:</a:t>
            </a:r>
            <a:r>
              <a:rPr lang="en-US" dirty="0"/>
              <a:t> </a:t>
            </a:r>
            <a:r>
              <a:rPr lang="en-US" dirty="0" err="1"/>
              <a:t>Programmes</a:t>
            </a:r>
            <a:r>
              <a:rPr lang="en-US" dirty="0"/>
              <a:t> use </a:t>
            </a:r>
            <a:r>
              <a:rPr lang="en-US" dirty="0" err="1"/>
              <a:t>capitalisation</a:t>
            </a:r>
            <a:r>
              <a:rPr lang="en-US" dirty="0"/>
              <a:t> products (e.g. thematic papers, good practice collections) in exchanges with EU institutions and 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Projects - </a:t>
            </a:r>
            <a:r>
              <a:rPr lang="es-ES" sz="1200" dirty="0" err="1"/>
              <a:t>Work</a:t>
            </a:r>
            <a:r>
              <a:rPr lang="es-ES" sz="1200" dirty="0"/>
              <a:t> </a:t>
            </a:r>
            <a:r>
              <a:rPr lang="es-ES" sz="1200" dirty="0" err="1"/>
              <a:t>closely</a:t>
            </a:r>
            <a:r>
              <a:rPr lang="es-ES" sz="1200" dirty="0"/>
              <a:t> </a:t>
            </a:r>
            <a:r>
              <a:rPr lang="es-ES" sz="1200" dirty="0" err="1"/>
              <a:t>with</a:t>
            </a:r>
            <a:r>
              <a:rPr lang="es-ES" sz="1200" dirty="0"/>
              <a:t> </a:t>
            </a:r>
            <a:r>
              <a:rPr lang="es-ES" sz="1200" dirty="0" err="1"/>
              <a:t>stakeholders</a:t>
            </a: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err="1"/>
              <a:t>Programmes</a:t>
            </a:r>
            <a:r>
              <a:rPr lang="es-ES" sz="1200" dirty="0"/>
              <a:t> - </a:t>
            </a:r>
            <a:r>
              <a:rPr lang="es-ES" sz="1200" dirty="0" err="1"/>
              <a:t>Publish</a:t>
            </a:r>
            <a:r>
              <a:rPr lang="es-ES" sz="1200" dirty="0"/>
              <a:t> </a:t>
            </a:r>
            <a:r>
              <a:rPr lang="es-ES" sz="1200" dirty="0" err="1"/>
              <a:t>results</a:t>
            </a:r>
            <a:r>
              <a:rPr lang="es-ES" sz="1200" dirty="0"/>
              <a:t> in </a:t>
            </a:r>
            <a:r>
              <a:rPr lang="es-ES" sz="1200" dirty="0" err="1"/>
              <a:t>libraries</a:t>
            </a:r>
            <a:r>
              <a:rPr lang="es-ES" sz="1200" dirty="0"/>
              <a:t>, </a:t>
            </a:r>
            <a:r>
              <a:rPr lang="es-ES" sz="1200" dirty="0" err="1"/>
              <a:t>events</a:t>
            </a: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endParaRPr lang="en-GB" dirty="0"/>
          </a:p>
        </p:txBody>
      </p:sp>
      <p:sp>
        <p:nvSpPr>
          <p:cNvPr id="4" name="Slide Number Placeholder 3"/>
          <p:cNvSpPr>
            <a:spLocks noGrp="1"/>
          </p:cNvSpPr>
          <p:nvPr>
            <p:ph type="sldNum" sz="quarter" idx="5"/>
          </p:nvPr>
        </p:nvSpPr>
        <p:spPr/>
        <p:txBody>
          <a:bodyPr/>
          <a:lstStyle/>
          <a:p>
            <a:fld id="{6F8E2375-F1B1-284C-A827-B0E603FDBDD8}" type="slidenum">
              <a:rPr lang="en-US" smtClean="0"/>
              <a:pPr/>
              <a:t>43</a:t>
            </a:fld>
            <a:endParaRPr lang="en-US"/>
          </a:p>
        </p:txBody>
      </p:sp>
    </p:spTree>
    <p:extLst>
      <p:ext uri="{BB962C8B-B14F-4D97-AF65-F5344CB8AC3E}">
        <p14:creationId xmlns:p14="http://schemas.microsoft.com/office/powerpoint/2010/main" val="1083530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1D88-BA61-2B02-E4B5-CF4D86B19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F5742-0386-D99C-AD11-A949F1CEAB24}"/>
              </a:ext>
            </a:extLst>
          </p:cNvPr>
          <p:cNvSpPr>
            <a:spLocks noGrp="1" noRot="1" noChangeAspect="1"/>
          </p:cNvSpPr>
          <p:nvPr>
            <p:ph type="sldImg"/>
          </p:nvPr>
        </p:nvSpPr>
        <p:spPr/>
        <p:txBody>
          <a:bodyPr/>
          <a:lstStyle/>
          <a:p>
            <a:endParaRPr lang="es-ES"/>
          </a:p>
        </p:txBody>
      </p:sp>
      <p:sp>
        <p:nvSpPr>
          <p:cNvPr id="3" name="Notes Placeholder 2">
            <a:extLst>
              <a:ext uri="{FF2B5EF4-FFF2-40B4-BE49-F238E27FC236}">
                <a16:creationId xmlns:a16="http://schemas.microsoft.com/office/drawing/2014/main" id="{7F31DF44-1A2C-FE6D-6FC2-D18DB45FD22B}"/>
              </a:ext>
            </a:extLst>
          </p:cNvPr>
          <p:cNvSpPr>
            <a:spLocks noGrp="1"/>
          </p:cNvSpPr>
          <p:nvPr>
            <p:ph type="body" idx="1"/>
          </p:nvPr>
        </p:nvSpPr>
        <p:spPr/>
        <p:txBody>
          <a:bodyPr/>
          <a:lstStyle/>
          <a:p>
            <a:endParaRPr lang="en-US">
              <a:latin typeface="Arial"/>
              <a:cs typeface="Arial"/>
            </a:endParaRPr>
          </a:p>
        </p:txBody>
      </p:sp>
      <p:sp>
        <p:nvSpPr>
          <p:cNvPr id="4" name="Slide Number Placeholder 3">
            <a:extLst>
              <a:ext uri="{FF2B5EF4-FFF2-40B4-BE49-F238E27FC236}">
                <a16:creationId xmlns:a16="http://schemas.microsoft.com/office/drawing/2014/main" id="{AF74CC56-9327-0628-EA0C-1A0B44E54B71}"/>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041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n-US" sz="1200" b="0" dirty="0">
                <a:solidFill>
                  <a:srgbClr val="04143A"/>
                </a:solidFill>
                <a:latin typeface="Arial"/>
              </a:rPr>
              <a:t>Relevance + avoid duplication. The ambition can be modest or high. What matters is being explicit about the result you want </a:t>
            </a:r>
            <a:r>
              <a:rPr lang="en-US" sz="1200" b="0" dirty="0" err="1">
                <a:solidFill>
                  <a:srgbClr val="04143A"/>
                </a:solidFill>
                <a:latin typeface="Arial"/>
              </a:rPr>
              <a:t>capitalisation</a:t>
            </a:r>
            <a:r>
              <a:rPr lang="en-US" sz="1200" b="0" dirty="0">
                <a:solidFill>
                  <a:srgbClr val="04143A"/>
                </a:solidFill>
                <a:latin typeface="Arial"/>
              </a:rPr>
              <a:t> to deliver –</a:t>
            </a:r>
          </a:p>
          <a:p>
            <a:r>
              <a:rPr dirty="0"/>
              <a:t>Before discussing roles, clarify the </a:t>
            </a:r>
            <a:r>
              <a:rPr dirty="0" err="1"/>
              <a:t>programme</a:t>
            </a:r>
            <a:r>
              <a:rPr dirty="0"/>
              <a:t> ambition. Is the aim to </a:t>
            </a:r>
            <a:r>
              <a:rPr dirty="0" err="1"/>
              <a:t>organise</a:t>
            </a:r>
            <a:r>
              <a:rPr dirty="0"/>
              <a:t> knowledge, improve the relevance of outputs, transfer results, sustain engagement, ensure legacy or influence policy? The ambition determines which capacities are needed and who should do what.</a:t>
            </a:r>
          </a:p>
        </p:txBody>
      </p:sp>
      <p:sp>
        <p:nvSpPr>
          <p:cNvPr id="4" name="Marcador de número de diapositiva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2510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40BCE-76D5-CCC0-0DEF-8315553F23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D9694D3-4EC2-D87E-0907-6F024FFCABE5}"/>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88DE27EA-7015-A450-BB13-E62A4D2434E3}"/>
              </a:ext>
            </a:extLst>
          </p:cNvPr>
          <p:cNvSpPr>
            <a:spLocks noGrp="1"/>
          </p:cNvSpPr>
          <p:nvPr>
            <p:ph type="body" idx="1"/>
          </p:nvPr>
        </p:nvSpPr>
        <p:spPr/>
        <p:txBody>
          <a:bodyPr/>
          <a:lstStyle/>
          <a:p>
            <a:endParaRPr dirty="0"/>
          </a:p>
        </p:txBody>
      </p:sp>
      <p:sp>
        <p:nvSpPr>
          <p:cNvPr id="4" name="Marcador de número de diapositiva 3">
            <a:extLst>
              <a:ext uri="{FF2B5EF4-FFF2-40B4-BE49-F238E27FC236}">
                <a16:creationId xmlns:a16="http://schemas.microsoft.com/office/drawing/2014/main" id="{698C6198-B9BE-8E20-BBAB-DDF4C1EC82A1}"/>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062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t>MA and JS provide the framework, expectations, tools and coordination. They hold the overview of programme results, support projects and create opportunities to build on results. The role is not to do all capitalisation alone, but to organise the system and connect the other actors.</a:t>
            </a:r>
          </a:p>
        </p:txBody>
      </p:sp>
      <p:sp>
        <p:nvSpPr>
          <p:cNvPr id="4" name="Marcador de número de diapositiva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4985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DAAED-7CE1-1EAA-9889-81AEB26E9E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70F04F1-A145-030E-6B51-26E2010ECF96}"/>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F0F99C71-BCC8-0ADB-1AF8-8F10518C37E6}"/>
              </a:ext>
            </a:extLst>
          </p:cNvPr>
          <p:cNvSpPr>
            <a:spLocks noGrp="1"/>
          </p:cNvSpPr>
          <p:nvPr>
            <p:ph type="body" idx="1"/>
          </p:nvPr>
        </p:nvSpPr>
        <p:spPr/>
        <p:txBody>
          <a:bodyPr/>
          <a:lstStyle/>
          <a:p>
            <a:endParaRPr dirty="0"/>
          </a:p>
        </p:txBody>
      </p:sp>
      <p:sp>
        <p:nvSpPr>
          <p:cNvPr id="4" name="Marcador de número de diapositiva 3">
            <a:extLst>
              <a:ext uri="{FF2B5EF4-FFF2-40B4-BE49-F238E27FC236}">
                <a16:creationId xmlns:a16="http://schemas.microsoft.com/office/drawing/2014/main" id="{95E166EE-71EB-A35B-0024-010FFE3CC409}"/>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1917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23A6-3CA9-2D3D-4FB8-F74B6738CE5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7FA8D12-06A3-2016-A9FA-7E05D21F40A1}"/>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4656F3CD-FBF1-02EA-6866-737E30F03151}"/>
              </a:ext>
            </a:extLst>
          </p:cNvPr>
          <p:cNvSpPr>
            <a:spLocks noGrp="1"/>
          </p:cNvSpPr>
          <p:nvPr>
            <p:ph type="body" idx="1"/>
          </p:nvPr>
        </p:nvSpPr>
        <p:spPr/>
        <p:txBody>
          <a:bodyPr/>
          <a:lstStyle/>
          <a:p>
            <a:r>
              <a:t>NCPs are territorial connectors. They know institutions, needs and networks, and can help programmes reach potential takers. They can promote results nationally, create links to policy actors and feed information about opportunities and stakeholder needs back to the programme.</a:t>
            </a:r>
          </a:p>
        </p:txBody>
      </p:sp>
      <p:sp>
        <p:nvSpPr>
          <p:cNvPr id="4" name="Marcador de número de diapositiva 3">
            <a:extLst>
              <a:ext uri="{FF2B5EF4-FFF2-40B4-BE49-F238E27FC236}">
                <a16:creationId xmlns:a16="http://schemas.microsoft.com/office/drawing/2014/main" id="{A24EAB62-B9A8-430E-4652-D3FF25C9D5E8}"/>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8151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4DCE8-F815-9802-020D-1314A0E7A81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0CDDA37-927B-9738-7AA2-E53A37D7F5E3}"/>
              </a:ext>
            </a:extLst>
          </p:cNvPr>
          <p:cNvSpPr>
            <a:spLocks noGrp="1" noRot="1" noChangeAspect="1"/>
          </p:cNvSpPr>
          <p:nvPr>
            <p:ph type="sldImg"/>
          </p:nvPr>
        </p:nvSpPr>
        <p:spPr/>
        <p:txBody>
          <a:bodyPr/>
          <a:lstStyle/>
          <a:p>
            <a:endParaRPr lang="es-ES"/>
          </a:p>
        </p:txBody>
      </p:sp>
      <p:sp>
        <p:nvSpPr>
          <p:cNvPr id="3" name="Marcador de notas 2">
            <a:extLst>
              <a:ext uri="{FF2B5EF4-FFF2-40B4-BE49-F238E27FC236}">
                <a16:creationId xmlns:a16="http://schemas.microsoft.com/office/drawing/2014/main" id="{CFF80958-79EC-D1AC-B641-3377555ACB7F}"/>
              </a:ext>
            </a:extLst>
          </p:cNvPr>
          <p:cNvSpPr>
            <a:spLocks noGrp="1"/>
          </p:cNvSpPr>
          <p:nvPr>
            <p:ph type="body" idx="1"/>
          </p:nvPr>
        </p:nvSpPr>
        <p:spPr/>
        <p:txBody>
          <a:bodyPr/>
          <a:lstStyle/>
          <a:p>
            <a:r>
              <a:t>Projects generate and test results, but their capitalisation role goes further. They need to document evidence, explain transfer conditions, engage users and takers, make outputs accessible, and contribute to programme-level communities. Experienced partners can also act as multipliers.</a:t>
            </a:r>
          </a:p>
        </p:txBody>
      </p:sp>
      <p:sp>
        <p:nvSpPr>
          <p:cNvPr id="4" name="Marcador de número de diapositiva 3">
            <a:extLst>
              <a:ext uri="{FF2B5EF4-FFF2-40B4-BE49-F238E27FC236}">
                <a16:creationId xmlns:a16="http://schemas.microsoft.com/office/drawing/2014/main" id="{98EBB34B-94F0-3643-EC66-04FF943246CA}"/>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2762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8685AE49-D9E2-358E-EDAB-464B65C8C844}"/>
            </a:ext>
          </a:extLst>
        </p:cNvPr>
        <p:cNvGrpSpPr/>
        <p:nvPr/>
      </p:nvGrpSpPr>
      <p:grpSpPr>
        <a:xfrm>
          <a:off x="0" y="0"/>
          <a:ext cx="0" cy="0"/>
          <a:chOff x="0" y="0"/>
          <a:chExt cx="0" cy="0"/>
        </a:xfrm>
      </p:grpSpPr>
      <p:sp>
        <p:nvSpPr>
          <p:cNvPr id="159" name="Google Shape;159;p14:notes">
            <a:extLst>
              <a:ext uri="{FF2B5EF4-FFF2-40B4-BE49-F238E27FC236}">
                <a16:creationId xmlns:a16="http://schemas.microsoft.com/office/drawing/2014/main" id="{1B3EF279-A2B2-7368-33EE-CD518B8151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160" name="Google Shape;160;p14:notes">
            <a:extLst>
              <a:ext uri="{FF2B5EF4-FFF2-40B4-BE49-F238E27FC236}">
                <a16:creationId xmlns:a16="http://schemas.microsoft.com/office/drawing/2014/main" id="{F4190C63-DC42-27C2-0D20-6C10759330D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ES" dirty="0"/>
              <a:t>RECAP</a:t>
            </a:r>
            <a:r>
              <a:rPr dirty="0"/>
              <a:t> </a:t>
            </a:r>
            <a:r>
              <a:rPr lang="es-ES" dirty="0" err="1"/>
              <a:t>All</a:t>
            </a:r>
            <a:r>
              <a:rPr lang="es-ES" dirty="0"/>
              <a:t> </a:t>
            </a:r>
            <a:r>
              <a:rPr lang="es-ES" dirty="0" err="1"/>
              <a:t>playing</a:t>
            </a:r>
            <a:r>
              <a:rPr lang="es-ES" dirty="0"/>
              <a:t> </a:t>
            </a:r>
            <a:r>
              <a:rPr lang="es-ES" dirty="0" err="1"/>
              <a:t>for</a:t>
            </a:r>
            <a:r>
              <a:rPr lang="es-ES" dirty="0"/>
              <a:t> </a:t>
            </a:r>
            <a:r>
              <a:rPr lang="es-ES" dirty="0" err="1"/>
              <a:t>the</a:t>
            </a:r>
            <a:r>
              <a:rPr lang="es-ES" dirty="0"/>
              <a:t> </a:t>
            </a:r>
            <a:r>
              <a:rPr lang="es-ES" dirty="0" err="1"/>
              <a:t>same</a:t>
            </a:r>
            <a:r>
              <a:rPr lang="es-ES" dirty="0"/>
              <a:t> </a:t>
            </a:r>
            <a:r>
              <a:rPr lang="es-ES" dirty="0" err="1"/>
              <a:t>team</a:t>
            </a:r>
            <a:r>
              <a:rPr lang="es-ES" dirty="0"/>
              <a:t>. </a:t>
            </a:r>
            <a:r>
              <a:rPr dirty="0"/>
              <a:t>The MA/JS translates ambition into mechanisms. Projects generate and document results. NCPs connect them to territorial actors. MC members provide </a:t>
            </a:r>
            <a:r>
              <a:rPr lang="es-ES" dirty="0"/>
              <a:t>trust + </a:t>
            </a:r>
            <a:r>
              <a:rPr dirty="0"/>
              <a:t>legitimacy and access to policy and mainstream funding. Ask participants which handover is weakest in their </a:t>
            </a:r>
            <a:r>
              <a:rPr dirty="0" err="1"/>
              <a:t>programme</a:t>
            </a:r>
            <a:r>
              <a:rPr dirty="0"/>
              <a:t>.</a:t>
            </a:r>
          </a:p>
        </p:txBody>
      </p:sp>
      <p:sp>
        <p:nvSpPr>
          <p:cNvPr id="161" name="Google Shape;161;p14:notes">
            <a:extLst>
              <a:ext uri="{FF2B5EF4-FFF2-40B4-BE49-F238E27FC236}">
                <a16:creationId xmlns:a16="http://schemas.microsoft.com/office/drawing/2014/main" id="{4E320CC7-0308-6040-C10B-B275FA52603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33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330" rtl="0" eaLnBrk="1" fontAlgn="auto" latinLnBrk="0" hangingPunct="1">
                <a:lnSpc>
                  <a:spcPct val="100000"/>
                </a:lnSpc>
                <a:spcBef>
                  <a:spcPts val="0"/>
                </a:spcBef>
                <a:spcAft>
                  <a:spcPts val="0"/>
                </a:spcAft>
                <a:buClrTx/>
                <a:buSzPts val="1200"/>
                <a:buFontTx/>
                <a:buNone/>
                <a:tabLst/>
                <a:defRPr/>
              </a:pPr>
              <a:t>51</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11784963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CB10-00AB-5942-8C80-8A1D8ED97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76C87-4EFB-2C70-54A9-D72B7E70D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4A110-5595-E56C-0396-FA92A3CCD02E}"/>
              </a:ext>
            </a:extLst>
          </p:cNvPr>
          <p:cNvSpPr>
            <a:spLocks noGrp="1"/>
          </p:cNvSpPr>
          <p:nvPr>
            <p:ph type="body" idx="1"/>
          </p:nvPr>
        </p:nvSpPr>
        <p:spPr/>
        <p:txBody>
          <a:bodyPr/>
          <a:lstStyle/>
          <a:p>
            <a:r>
              <a:rPr lang="en-US"/>
              <a:t>KELLY TAKES OVER AT 15:00.</a:t>
            </a:r>
          </a:p>
          <a:p>
            <a:endParaRPr lang="fr-FR" b="1">
              <a:latin typeface="Arial"/>
              <a:cs typeface="Arial"/>
            </a:endParaRPr>
          </a:p>
          <a:p>
            <a:r>
              <a:rPr lang="fr-FR" sz="1200" b="1" i="0" u="none" strike="noStrike" kern="1200" err="1">
                <a:solidFill>
                  <a:schemeClr val="tx1"/>
                </a:solidFill>
                <a:effectLst/>
                <a:latin typeface="Arial"/>
                <a:cs typeface="Arial"/>
              </a:rPr>
              <a:t>What</a:t>
            </a:r>
            <a:r>
              <a:rPr lang="fr-FR" sz="1200" b="1" i="0" u="none" strike="noStrike" kern="1200">
                <a:solidFill>
                  <a:schemeClr val="tx1"/>
                </a:solidFill>
                <a:effectLst/>
                <a:latin typeface="Arial"/>
                <a:cs typeface="Arial"/>
              </a:rPr>
              <a:t> do </a:t>
            </a:r>
            <a:r>
              <a:rPr lang="fr-FR" sz="1200" b="1" i="0" u="none" strike="noStrike" kern="1200" err="1">
                <a:solidFill>
                  <a:schemeClr val="tx1"/>
                </a:solidFill>
                <a:effectLst/>
                <a:latin typeface="Arial"/>
                <a:cs typeface="Arial"/>
              </a:rPr>
              <a:t>we</a:t>
            </a:r>
            <a:r>
              <a:rPr lang="fr-FR" sz="1200" b="1" i="0" u="none" strike="noStrike" kern="1200">
                <a:solidFill>
                  <a:schemeClr val="tx1"/>
                </a:solidFill>
                <a:effectLst/>
                <a:latin typeface="Arial"/>
                <a:cs typeface="Arial"/>
              </a:rPr>
              <a:t> </a:t>
            </a:r>
            <a:r>
              <a:rPr lang="fr-FR" sz="1200" b="1" i="0" u="none" strike="noStrike" kern="1200" err="1">
                <a:solidFill>
                  <a:schemeClr val="tx1"/>
                </a:solidFill>
                <a:effectLst/>
                <a:latin typeface="Arial"/>
                <a:cs typeface="Arial"/>
              </a:rPr>
              <a:t>mean</a:t>
            </a:r>
            <a:r>
              <a:rPr lang="fr-FR" sz="1200" b="1" i="0" u="none" strike="noStrike" kern="1200">
                <a:solidFill>
                  <a:schemeClr val="tx1"/>
                </a:solidFill>
                <a:effectLst/>
                <a:latin typeface="Arial"/>
                <a:cs typeface="Arial"/>
              </a:rPr>
              <a:t> by soft-</a:t>
            </a:r>
            <a:r>
              <a:rPr lang="fr-FR" sz="1200" b="1" i="0" u="none" strike="noStrike" kern="1200" err="1">
                <a:solidFill>
                  <a:schemeClr val="tx1"/>
                </a:solidFill>
                <a:effectLst/>
                <a:latin typeface="Arial"/>
                <a:cs typeface="Arial"/>
              </a:rPr>
              <a:t>touch</a:t>
            </a:r>
            <a:r>
              <a:rPr lang="fr-FR" sz="1200" b="1" i="0" u="none" strike="noStrike" kern="1200">
                <a:solidFill>
                  <a:schemeClr val="tx1"/>
                </a:solidFill>
                <a:effectLst/>
                <a:latin typeface="Arial"/>
                <a:cs typeface="Arial"/>
              </a:rPr>
              <a:t> </a:t>
            </a:r>
            <a:r>
              <a:rPr lang="fr-FR" sz="1200" b="1" i="0" u="none" strike="noStrike" kern="1200" err="1">
                <a:solidFill>
                  <a:schemeClr val="tx1"/>
                </a:solidFill>
                <a:effectLst/>
                <a:latin typeface="Arial"/>
                <a:cs typeface="Arial"/>
              </a:rPr>
              <a:t>approaches</a:t>
            </a:r>
            <a:r>
              <a:rPr lang="fr-FR" sz="1200" b="1" i="0" u="none" strike="noStrike" kern="1200">
                <a:solidFill>
                  <a:schemeClr val="tx1"/>
                </a:solidFill>
                <a:effectLst/>
                <a:latin typeface="Arial"/>
                <a:cs typeface="Arial"/>
              </a:rPr>
              <a:t>?</a:t>
            </a:r>
            <a:endParaRPr lang="en-US">
              <a:cs typeface="Arial"/>
            </a:endParaRPr>
          </a:p>
          <a:p>
            <a:r>
              <a:rPr lang="fr-FR" sz="1200" b="0" i="0" u="none" strike="noStrike" kern="1200">
                <a:solidFill>
                  <a:schemeClr val="tx1"/>
                </a:solidFill>
                <a:effectLst/>
                <a:latin typeface="Arial"/>
                <a:cs typeface="Arial"/>
              </a:rPr>
              <a:t>Small programme practices </a:t>
            </a:r>
            <a:r>
              <a:rPr lang="fr-FR" sz="1200" b="0" i="0" u="none" strike="noStrike" kern="1200" err="1">
                <a:solidFill>
                  <a:schemeClr val="tx1"/>
                </a:solidFill>
                <a:effectLst/>
                <a:latin typeface="Arial"/>
                <a:cs typeface="Arial"/>
              </a:rPr>
              <a:t>that</a:t>
            </a:r>
            <a:r>
              <a:rPr lang="fr-FR" sz="1200" b="0" i="0" u="none" strike="noStrike" kern="1200">
                <a:solidFill>
                  <a:schemeClr val="tx1"/>
                </a:solidFill>
                <a:effectLst/>
                <a:latin typeface="Arial"/>
                <a:cs typeface="Arial"/>
              </a:rPr>
              <a:t> </a:t>
            </a:r>
            <a:r>
              <a:rPr lang="fr-FR" sz="1200" b="0" i="0" u="none" strike="noStrike" kern="1200" err="1">
                <a:solidFill>
                  <a:schemeClr val="tx1"/>
                </a:solidFill>
                <a:effectLst/>
                <a:latin typeface="Arial"/>
                <a:cs typeface="Arial"/>
              </a:rPr>
              <a:t>make</a:t>
            </a:r>
            <a:r>
              <a:rPr lang="fr-FR" sz="1200" b="0" i="0" u="none" strike="noStrike" kern="1200">
                <a:solidFill>
                  <a:schemeClr val="tx1"/>
                </a:solidFill>
                <a:effectLst/>
                <a:latin typeface="Arial"/>
                <a:cs typeface="Arial"/>
              </a:rPr>
              <a:t> capitalisation more </a:t>
            </a:r>
            <a:r>
              <a:rPr lang="fr-FR" sz="1200" b="0" i="0" u="none" strike="noStrike" kern="1200" err="1">
                <a:solidFill>
                  <a:schemeClr val="tx1"/>
                </a:solidFill>
                <a:effectLst/>
                <a:latin typeface="Arial"/>
                <a:cs typeface="Arial"/>
              </a:rPr>
              <a:t>systematic</a:t>
            </a:r>
            <a:r>
              <a:rPr lang="fr-FR" sz="1200" b="0" i="0" u="none" strike="noStrike" kern="1200">
                <a:solidFill>
                  <a:schemeClr val="tx1"/>
                </a:solidFill>
                <a:effectLst/>
                <a:latin typeface="Arial"/>
                <a:cs typeface="Arial"/>
              </a:rPr>
              <a:t>, </a:t>
            </a:r>
            <a:r>
              <a:rPr lang="fr-FR" sz="1200" b="0" i="0" u="none" strike="noStrike" kern="1200" err="1">
                <a:solidFill>
                  <a:schemeClr val="tx1"/>
                </a:solidFill>
                <a:effectLst/>
                <a:latin typeface="Arial"/>
                <a:cs typeface="Arial"/>
              </a:rPr>
              <a:t>without</a:t>
            </a:r>
            <a:r>
              <a:rPr lang="fr-FR" sz="1200" b="0" i="0" u="none" strike="noStrike" kern="1200">
                <a:solidFill>
                  <a:schemeClr val="tx1"/>
                </a:solidFill>
                <a:effectLst/>
                <a:latin typeface="Arial"/>
                <a:cs typeface="Arial"/>
              </a:rPr>
              <a:t> </a:t>
            </a:r>
            <a:r>
              <a:rPr lang="fr-FR" sz="1200" b="0" i="0" u="none" strike="noStrike" kern="1200" err="1">
                <a:solidFill>
                  <a:schemeClr val="tx1"/>
                </a:solidFill>
                <a:effectLst/>
                <a:latin typeface="Arial"/>
                <a:cs typeface="Arial"/>
              </a:rPr>
              <a:t>creating</a:t>
            </a:r>
            <a:r>
              <a:rPr lang="fr-FR" sz="1200" b="0" i="0" u="none" strike="noStrike" kern="1200">
                <a:solidFill>
                  <a:schemeClr val="tx1"/>
                </a:solidFill>
                <a:effectLst/>
                <a:latin typeface="Arial"/>
                <a:cs typeface="Arial"/>
              </a:rPr>
              <a:t> a </a:t>
            </a:r>
            <a:r>
              <a:rPr lang="fr-FR" sz="1200" b="0" i="0" u="none" strike="noStrike" kern="1200" err="1">
                <a:solidFill>
                  <a:schemeClr val="tx1"/>
                </a:solidFill>
                <a:effectLst/>
                <a:latin typeface="Arial"/>
                <a:cs typeface="Arial"/>
              </a:rPr>
              <a:t>heavy</a:t>
            </a:r>
            <a:r>
              <a:rPr lang="fr-FR" sz="1200" b="0" i="0" u="none" strike="noStrike" kern="1200">
                <a:solidFill>
                  <a:schemeClr val="tx1"/>
                </a:solidFill>
                <a:effectLst/>
                <a:latin typeface="Arial"/>
                <a:cs typeface="Arial"/>
              </a:rPr>
              <a:t> new process. Small actions </a:t>
            </a:r>
            <a:r>
              <a:rPr lang="fr-FR" sz="1200" b="0" i="0" u="none" strike="noStrike" kern="1200" err="1">
                <a:solidFill>
                  <a:schemeClr val="tx1"/>
                </a:solidFill>
                <a:effectLst/>
                <a:latin typeface="Arial"/>
                <a:cs typeface="Arial"/>
              </a:rPr>
              <a:t>that</a:t>
            </a:r>
            <a:r>
              <a:rPr lang="fr-FR" sz="1200" b="0" i="0" u="none" strike="noStrike" kern="1200">
                <a:solidFill>
                  <a:schemeClr val="tx1"/>
                </a:solidFill>
                <a:effectLst/>
                <a:latin typeface="Arial"/>
                <a:cs typeface="Arial"/>
              </a:rPr>
              <a:t> are </a:t>
            </a:r>
            <a:r>
              <a:rPr lang="fr-FR" sz="1200" b="0" i="0" u="none" strike="noStrike" kern="1200" err="1">
                <a:solidFill>
                  <a:schemeClr val="tx1"/>
                </a:solidFill>
                <a:effectLst/>
                <a:latin typeface="Arial"/>
                <a:cs typeface="Arial"/>
              </a:rPr>
              <a:t>are</a:t>
            </a:r>
            <a:r>
              <a:rPr lang="fr-FR" sz="1200" b="0" i="0" u="none" strike="noStrike" kern="1200">
                <a:solidFill>
                  <a:schemeClr val="tx1"/>
                </a:solidFill>
                <a:effectLst/>
                <a:latin typeface="Arial"/>
                <a:cs typeface="Arial"/>
              </a:rPr>
              <a:t> </a:t>
            </a:r>
            <a:r>
              <a:rPr lang="fr-FR" sz="1200" b="0" i="0" u="none" strike="noStrike" kern="1200" err="1">
                <a:solidFill>
                  <a:schemeClr val="tx1"/>
                </a:solidFill>
                <a:effectLst/>
                <a:latin typeface="Arial"/>
                <a:cs typeface="Arial"/>
              </a:rPr>
              <a:t>realistic</a:t>
            </a:r>
            <a:r>
              <a:rPr lang="fr-FR" sz="1200" b="0" i="0" u="none" strike="noStrike" kern="1200">
                <a:solidFill>
                  <a:schemeClr val="tx1"/>
                </a:solidFill>
                <a:effectLst/>
                <a:latin typeface="Arial"/>
                <a:cs typeface="Arial"/>
              </a:rPr>
              <a:t> for the </a:t>
            </a:r>
            <a:r>
              <a:rPr lang="fr-FR" sz="1200" b="0" i="0" u="none" strike="noStrike" kern="1200" err="1">
                <a:solidFill>
                  <a:schemeClr val="tx1"/>
                </a:solidFill>
                <a:effectLst/>
                <a:latin typeface="Arial"/>
                <a:cs typeface="Arial"/>
              </a:rPr>
              <a:t>low-capacity</a:t>
            </a:r>
            <a:r>
              <a:rPr lang="fr-FR" sz="1200" b="0" i="0" u="none" strike="noStrike" kern="1200">
                <a:solidFill>
                  <a:schemeClr val="tx1"/>
                </a:solidFill>
                <a:effectLst/>
                <a:latin typeface="Arial"/>
                <a:cs typeface="Arial"/>
              </a:rPr>
              <a:t> programmes.</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CBC programmes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limited</a:t>
            </a:r>
            <a:r>
              <a:rPr lang="fr-FR" sz="1200" b="0" i="0" u="none" strike="noStrike" kern="1200">
                <a:solidFill>
                  <a:schemeClr val="tx1"/>
                </a:solidFill>
                <a:effectLst/>
                <a:latin typeface="Arial" panose="020B0604020202020204" pitchFamily="34" charset="0"/>
                <a:ea typeface="+mn-ea"/>
                <a:cs typeface="+mn-cs"/>
              </a:rPr>
              <a:t> staff</a:t>
            </a:r>
          </a:p>
          <a:p>
            <a:r>
              <a:rPr lang="fr-FR" sz="1200" b="0" i="0" u="none" strike="noStrike" kern="1200" err="1">
                <a:solidFill>
                  <a:schemeClr val="tx1"/>
                </a:solidFill>
                <a:effectLst/>
                <a:latin typeface="Arial" panose="020B0604020202020204" pitchFamily="34" charset="0"/>
                <a:ea typeface="+mn-ea"/>
                <a:cs typeface="+mn-cs"/>
              </a:rPr>
              <a:t>limited</a:t>
            </a:r>
            <a:r>
              <a:rPr lang="fr-FR" sz="1200" b="0" i="0" u="none" strike="noStrike" kern="1200">
                <a:solidFill>
                  <a:schemeClr val="tx1"/>
                </a:solidFill>
                <a:effectLst/>
                <a:latin typeface="Arial" panose="020B0604020202020204" pitchFamily="34" charset="0"/>
                <a:ea typeface="+mn-ea"/>
                <a:cs typeface="+mn-cs"/>
              </a:rPr>
              <a:t> time</a:t>
            </a:r>
          </a:p>
          <a:p>
            <a:r>
              <a:rPr lang="fr-FR" sz="1200" b="0" i="0" u="none" strike="noStrike" kern="1200">
                <a:solidFill>
                  <a:schemeClr val="tx1"/>
                </a:solidFill>
                <a:effectLst/>
                <a:latin typeface="Arial" panose="020B0604020202020204" pitchFamily="34" charset="0"/>
                <a:ea typeface="+mn-ea"/>
                <a:cs typeface="+mn-cs"/>
              </a:rPr>
              <a:t>no </a:t>
            </a:r>
            <a:r>
              <a:rPr lang="fr-FR" sz="1200" b="0" i="0" u="none" strike="noStrike" kern="1200" err="1">
                <a:solidFill>
                  <a:schemeClr val="tx1"/>
                </a:solidFill>
                <a:effectLst/>
                <a:latin typeface="Arial" panose="020B0604020202020204" pitchFamily="34" charset="0"/>
                <a:ea typeface="+mn-ea"/>
                <a:cs typeface="+mn-cs"/>
              </a:rPr>
              <a:t>dedicated</a:t>
            </a:r>
            <a:r>
              <a:rPr lang="fr-FR" sz="1200" b="0" i="0" u="none" strike="noStrike" kern="1200">
                <a:solidFill>
                  <a:schemeClr val="tx1"/>
                </a:solidFill>
                <a:effectLst/>
                <a:latin typeface="Arial" panose="020B0604020202020204" pitchFamily="34" charset="0"/>
                <a:ea typeface="+mn-ea"/>
                <a:cs typeface="+mn-cs"/>
              </a:rPr>
              <a:t> capitalisation </a:t>
            </a:r>
            <a:r>
              <a:rPr lang="fr-FR" sz="1200" b="0" i="0" u="none" strike="noStrike" kern="1200" err="1">
                <a:solidFill>
                  <a:schemeClr val="tx1"/>
                </a:solidFill>
                <a:effectLst/>
                <a:latin typeface="Arial" panose="020B0604020202020204" pitchFamily="34" charset="0"/>
                <a:ea typeface="+mn-ea"/>
                <a:cs typeface="+mn-cs"/>
              </a:rPr>
              <a:t>officer</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often</a:t>
            </a:r>
            <a:r>
              <a:rPr lang="fr-FR" sz="1200" b="0" i="0" u="none" strike="noStrike" kern="1200">
                <a:solidFill>
                  <a:schemeClr val="tx1"/>
                </a:solidFill>
                <a:effectLst/>
                <a:latin typeface="Arial" panose="020B0604020202020204" pitchFamily="34" charset="0"/>
                <a:ea typeface="+mn-ea"/>
                <a:cs typeface="+mn-cs"/>
              </a:rPr>
              <a:t> no big budget for </a:t>
            </a:r>
            <a:r>
              <a:rPr lang="fr-FR" sz="1200" b="0" i="0" u="none" strike="noStrike" kern="1200" err="1">
                <a:solidFill>
                  <a:schemeClr val="tx1"/>
                </a:solidFill>
                <a:effectLst/>
                <a:latin typeface="Arial" panose="020B0604020202020204" pitchFamily="34" charset="0"/>
                <a:ea typeface="+mn-ea"/>
                <a:cs typeface="+mn-cs"/>
              </a:rPr>
              <a:t>separate</a:t>
            </a:r>
            <a:r>
              <a:rPr lang="fr-FR" sz="1200" b="0" i="0" u="none" strike="noStrike" kern="1200">
                <a:solidFill>
                  <a:schemeClr val="tx1"/>
                </a:solidFill>
                <a:effectLst/>
                <a:latin typeface="Arial" panose="020B0604020202020204" pitchFamily="34" charset="0"/>
                <a:ea typeface="+mn-ea"/>
                <a:cs typeface="+mn-cs"/>
              </a:rPr>
              <a:t> capitalisation </a:t>
            </a:r>
            <a:r>
              <a:rPr lang="fr-FR" sz="1200" b="0" i="0" u="none" strike="noStrike" kern="1200" err="1">
                <a:solidFill>
                  <a:schemeClr val="tx1"/>
                </a:solidFill>
                <a:effectLst/>
                <a:latin typeface="Arial" panose="020B0604020202020204" pitchFamily="34" charset="0"/>
                <a:ea typeface="+mn-ea"/>
                <a:cs typeface="+mn-cs"/>
              </a:rPr>
              <a:t>activities</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Gapitalisation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does</a:t>
            </a:r>
            <a:r>
              <a:rPr lang="fr-FR" sz="1200" b="0" i="0" u="none" strike="noStrike" kern="1200">
                <a:solidFill>
                  <a:schemeClr val="tx1"/>
                </a:solidFill>
                <a:effectLst/>
                <a:latin typeface="Arial" panose="020B0604020202020204" pitchFamily="34" charset="0"/>
                <a:ea typeface="+mn-ea"/>
                <a:cs typeface="+mn-cs"/>
              </a:rPr>
              <a:t> not have to start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a big </a:t>
            </a:r>
            <a:r>
              <a:rPr lang="fr-FR" sz="1200" b="0" i="0" u="none" strike="noStrike" kern="1200" err="1">
                <a:solidFill>
                  <a:schemeClr val="tx1"/>
                </a:solidFill>
                <a:effectLst/>
                <a:latin typeface="Arial" panose="020B0604020202020204" pitchFamily="34" charset="0"/>
                <a:ea typeface="+mn-ea"/>
                <a:cs typeface="+mn-cs"/>
              </a:rPr>
              <a:t>strategy</a:t>
            </a:r>
            <a:r>
              <a:rPr lang="fr-FR" sz="1200" b="0" i="0" u="none" strike="noStrike" kern="1200">
                <a:solidFill>
                  <a:schemeClr val="tx1"/>
                </a:solidFill>
                <a:effectLst/>
                <a:latin typeface="Arial" panose="020B0604020202020204" pitchFamily="34" charset="0"/>
                <a:ea typeface="+mn-ea"/>
                <a:cs typeface="+mn-cs"/>
              </a:rPr>
              <a:t> or a major new structure.</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a:solidFill>
                  <a:schemeClr val="tx1"/>
                </a:solidFill>
                <a:effectLst/>
                <a:latin typeface="Arial" panose="020B0604020202020204" pitchFamily="34" charset="0"/>
                <a:ea typeface="+mn-ea"/>
                <a:cs typeface="+mn-cs"/>
              </a:rPr>
              <a:t>It can start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small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manageable</a:t>
            </a:r>
            <a:r>
              <a:rPr lang="fr-FR" sz="1200" b="0" i="0" u="none" strike="noStrike" kern="1200">
                <a:solidFill>
                  <a:schemeClr val="tx1"/>
                </a:solidFill>
                <a:effectLst/>
                <a:latin typeface="Arial" panose="020B0604020202020204" pitchFamily="34" charset="0"/>
                <a:ea typeface="+mn-ea"/>
                <a:cs typeface="+mn-cs"/>
              </a:rPr>
              <a:t> programme practices.</a:t>
            </a:r>
          </a:p>
          <a:p>
            <a:endParaRPr lang="fr-FR" sz="1200" b="0" i="0" u="none" strike="noStrike" kern="1200">
              <a:solidFill>
                <a:schemeClr val="tx1"/>
              </a:solidFill>
              <a:effectLst/>
              <a:latin typeface="Arial" panose="020B0604020202020204" pitchFamily="34" charset="0"/>
              <a:ea typeface="+mn-ea"/>
              <a:cs typeface="+mn-cs"/>
            </a:endParaRPr>
          </a:p>
          <a:p>
            <a:endParaRPr lang="fr-FR" sz="1200" b="1"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They are </a:t>
            </a:r>
            <a:r>
              <a:rPr lang="fr-FR" sz="1200" b="0" i="0" u="none" strike="noStrike" kern="1200" err="1">
                <a:solidFill>
                  <a:schemeClr val="tx1"/>
                </a:solidFill>
                <a:effectLst/>
                <a:latin typeface="Arial" panose="020B0604020202020204" pitchFamily="34" charset="0"/>
                <a:ea typeface="+mn-ea"/>
                <a:cs typeface="+mn-cs"/>
              </a:rPr>
              <a:t>usually</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err="1">
                <a:solidFill>
                  <a:schemeClr val="tx1"/>
                </a:solidFill>
                <a:effectLst/>
                <a:latin typeface="Arial" panose="020B0604020202020204" pitchFamily="34" charset="0"/>
                <a:ea typeface="+mn-ea"/>
                <a:cs typeface="+mn-cs"/>
              </a:rPr>
              <a:t>low-resource</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err="1">
                <a:solidFill>
                  <a:schemeClr val="tx1"/>
                </a:solidFill>
                <a:effectLst/>
                <a:latin typeface="Arial" panose="020B0604020202020204" pitchFamily="34" charset="0"/>
                <a:ea typeface="+mn-ea"/>
                <a:cs typeface="+mn-cs"/>
              </a:rPr>
              <a:t>manageable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limited</a:t>
            </a:r>
            <a:r>
              <a:rPr lang="fr-FR" sz="1200" b="0" i="0" u="none" strike="noStrike" kern="1200">
                <a:solidFill>
                  <a:schemeClr val="tx1"/>
                </a:solidFill>
                <a:effectLst/>
                <a:latin typeface="Arial" panose="020B0604020202020204" pitchFamily="34" charset="0"/>
                <a:ea typeface="+mn-ea"/>
                <a:cs typeface="+mn-cs"/>
              </a:rPr>
              <a:t> staff time and no </a:t>
            </a:r>
            <a:r>
              <a:rPr lang="fr-FR" sz="1200" b="0" i="0" u="none" strike="noStrike" kern="1200" err="1">
                <a:solidFill>
                  <a:schemeClr val="tx1"/>
                </a:solidFill>
                <a:effectLst/>
                <a:latin typeface="Arial" panose="020B0604020202020204" pitchFamily="34" charset="0"/>
                <a:ea typeface="+mn-ea"/>
                <a:cs typeface="+mn-cs"/>
              </a:rPr>
              <a:t>dedicated</a:t>
            </a:r>
            <a:r>
              <a:rPr lang="fr-FR" sz="1200" b="0" i="0" u="none" strike="noStrike" kern="1200">
                <a:solidFill>
                  <a:schemeClr val="tx1"/>
                </a:solidFill>
                <a:effectLst/>
                <a:latin typeface="Arial" panose="020B0604020202020204" pitchFamily="34" charset="0"/>
                <a:ea typeface="+mn-ea"/>
                <a:cs typeface="+mn-cs"/>
              </a:rPr>
              <a:t> capitalisation budget</a:t>
            </a:r>
          </a:p>
          <a:p>
            <a:r>
              <a:rPr lang="fr-FR" sz="1200" b="1" i="0" u="none" strike="noStrike" kern="1200">
                <a:solidFill>
                  <a:schemeClr val="tx1"/>
                </a:solidFill>
                <a:effectLst/>
                <a:latin typeface="Arial" panose="020B0604020202020204" pitchFamily="34" charset="0"/>
                <a:ea typeface="+mn-ea"/>
                <a:cs typeface="+mn-cs"/>
              </a:rPr>
              <a:t>quick to set up</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 can </a:t>
            </a:r>
            <a:r>
              <a:rPr lang="fr-FR" sz="1200" b="0" i="0" u="none" strike="noStrike" kern="1200" err="1">
                <a:solidFill>
                  <a:schemeClr val="tx1"/>
                </a:solidFill>
                <a:effectLst/>
                <a:latin typeface="Arial" panose="020B0604020202020204" pitchFamily="34" charset="0"/>
                <a:ea typeface="+mn-ea"/>
                <a:cs typeface="+mn-cs"/>
              </a:rPr>
              <a:t>often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tested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within</a:t>
            </a:r>
            <a:r>
              <a:rPr lang="fr-FR" sz="1200" b="0" i="0" u="none" strike="noStrike" kern="1200">
                <a:solidFill>
                  <a:schemeClr val="tx1"/>
                </a:solidFill>
                <a:effectLst/>
                <a:latin typeface="Arial" panose="020B0604020202020204" pitchFamily="34" charset="0"/>
                <a:ea typeface="+mn-ea"/>
                <a:cs typeface="+mn-cs"/>
              </a:rPr>
              <a:t> the </a:t>
            </a:r>
            <a:r>
              <a:rPr lang="fr-FR" sz="1200" b="0" i="0" u="none" strike="noStrike" kern="1200" err="1">
                <a:solidFill>
                  <a:schemeClr val="tx1"/>
                </a:solidFill>
                <a:effectLst/>
                <a:latin typeface="Arial" panose="020B0604020202020204" pitchFamily="34" charset="0"/>
                <a:ea typeface="+mn-ea"/>
                <a:cs typeface="+mn-cs"/>
              </a:rPr>
              <a:t>current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programming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period</a:t>
            </a:r>
            <a:endParaRPr lang="fr-FR" sz="1200" b="0" i="0" u="none" strike="noStrike" kern="1200">
              <a:solidFill>
                <a:schemeClr val="tx1"/>
              </a:solidFill>
              <a:effectLst/>
              <a:latin typeface="Arial" panose="020B0604020202020204" pitchFamily="34" charset="0"/>
              <a:ea typeface="+mn-ea"/>
              <a:cs typeface="+mn-cs"/>
            </a:endParaRPr>
          </a:p>
          <a:p>
            <a:r>
              <a:rPr lang="fr-FR" sz="1200" b="1" i="0" u="none" strike="noStrike" kern="1200" err="1">
                <a:solidFill>
                  <a:schemeClr val="tx1"/>
                </a:solidFill>
                <a:effectLst/>
                <a:latin typeface="Arial" panose="020B0604020202020204" pitchFamily="34" charset="0"/>
                <a:ea typeface="+mn-ea"/>
                <a:cs typeface="+mn-cs"/>
              </a:rPr>
              <a:t>built</a:t>
            </a:r>
            <a:r>
              <a:rPr lang="fr-FR" sz="1200" b="1" i="0" u="none" strike="noStrike" kern="1200">
                <a:solidFill>
                  <a:schemeClr val="tx1"/>
                </a:solidFill>
                <a:effectLst/>
                <a:latin typeface="Arial" panose="020B0604020202020204" pitchFamily="34" charset="0"/>
                <a:ea typeface="+mn-ea"/>
                <a:cs typeface="+mn-cs"/>
              </a:rPr>
              <a:t> on </a:t>
            </a:r>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already</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exists</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 use </a:t>
            </a:r>
            <a:r>
              <a:rPr lang="fr-FR" sz="1200" b="0" i="0" u="none" strike="noStrike" kern="1200" err="1">
                <a:solidFill>
                  <a:schemeClr val="tx1"/>
                </a:solidFill>
                <a:effectLst/>
                <a:latin typeface="Arial" panose="020B0604020202020204" pitchFamily="34" charset="0"/>
                <a:ea typeface="+mn-ea"/>
                <a:cs typeface="+mn-cs"/>
              </a:rPr>
              <a:t>existing</a:t>
            </a:r>
            <a:r>
              <a:rPr lang="fr-FR" sz="1200" b="0" i="0" u="none" strike="noStrike" kern="1200">
                <a:solidFill>
                  <a:schemeClr val="tx1"/>
                </a:solidFill>
                <a:effectLst/>
                <a:latin typeface="Arial" panose="020B0604020202020204" pitchFamily="34" charset="0"/>
                <a:ea typeface="+mn-ea"/>
                <a:cs typeface="+mn-cs"/>
              </a:rPr>
              <a:t> calls, </a:t>
            </a:r>
            <a:r>
              <a:rPr lang="fr-FR" sz="1200" b="0" i="0" u="none" strike="noStrike" kern="1200" err="1">
                <a:solidFill>
                  <a:schemeClr val="tx1"/>
                </a:solidFill>
                <a:effectLst/>
                <a:latin typeface="Arial" panose="020B0604020202020204" pitchFamily="34" charset="0"/>
                <a:ea typeface="+mn-ea"/>
                <a:cs typeface="+mn-cs"/>
              </a:rPr>
              <a:t>project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reviews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reporting</a:t>
            </a:r>
            <a:r>
              <a:rPr lang="fr-FR" sz="1200" b="0" i="0" u="none" strike="noStrike" kern="1200">
                <a:solidFill>
                  <a:schemeClr val="tx1"/>
                </a:solidFill>
                <a:effectLst/>
                <a:latin typeface="Arial" panose="020B0604020202020204" pitchFamily="34" charset="0"/>
                <a:ea typeface="+mn-ea"/>
                <a:cs typeface="+mn-cs"/>
              </a:rPr>
              <a:t> moments, meetings or communication channels</a:t>
            </a:r>
          </a:p>
          <a:p>
            <a:endParaRPr lang="fr-FR" sz="1200" b="1"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In </a:t>
            </a:r>
            <a:r>
              <a:rPr lang="fr-FR" sz="1200" b="0" i="0" u="none" strike="noStrike" kern="1200" err="1">
                <a:solidFill>
                  <a:schemeClr val="tx1"/>
                </a:solidFill>
                <a:effectLst/>
                <a:latin typeface="Arial" panose="020B0604020202020204" pitchFamily="34" charset="0"/>
                <a:ea typeface="+mn-ea"/>
                <a:cs typeface="+mn-cs"/>
              </a:rPr>
              <a:t>other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words</a:t>
            </a:r>
            <a:r>
              <a:rPr lang="fr-FR" sz="1200" b="0" i="0" u="none" strike="noStrike" kern="1200">
                <a:solidFill>
                  <a:schemeClr val="tx1"/>
                </a:solidFill>
                <a:effectLst/>
                <a:latin typeface="Arial" panose="020B0604020202020204" pitchFamily="34" charset="0"/>
                <a:ea typeface="+mn-ea"/>
                <a:cs typeface="+mn-cs"/>
              </a:rPr>
              <a:t>, soft-</a:t>
            </a:r>
            <a:r>
              <a:rPr lang="fr-FR" sz="1200" b="0" i="0" u="none" strike="noStrike" kern="1200" err="1">
                <a:solidFill>
                  <a:schemeClr val="tx1"/>
                </a:solidFill>
                <a:effectLst/>
                <a:latin typeface="Arial" panose="020B0604020202020204" pitchFamily="34" charset="0"/>
                <a:ea typeface="+mn-ea"/>
                <a:cs typeface="+mn-cs"/>
              </a:rPr>
              <a:t>touch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approaches</a:t>
            </a:r>
            <a:r>
              <a:rPr lang="fr-FR" sz="1200" b="0" i="0" u="none" strike="noStrike" kern="1200">
                <a:solidFill>
                  <a:schemeClr val="tx1"/>
                </a:solidFill>
                <a:effectLst/>
                <a:latin typeface="Arial" panose="020B0604020202020204" pitchFamily="34" charset="0"/>
                <a:ea typeface="+mn-ea"/>
                <a:cs typeface="+mn-cs"/>
              </a:rPr>
              <a:t> are a good </a:t>
            </a:r>
            <a:r>
              <a:rPr lang="fr-FR" sz="1200" b="0" i="0" u="none" strike="noStrike" kern="1200" err="1">
                <a:solidFill>
                  <a:schemeClr val="tx1"/>
                </a:solidFill>
                <a:effectLst/>
                <a:latin typeface="Arial" panose="020B0604020202020204" pitchFamily="34" charset="0"/>
                <a:ea typeface="+mn-ea"/>
                <a:cs typeface="+mn-cs"/>
              </a:rPr>
              <a:t>starting</a:t>
            </a:r>
            <a:r>
              <a:rPr lang="fr-FR" sz="1200" b="0" i="0" u="none" strike="noStrike" kern="1200">
                <a:solidFill>
                  <a:schemeClr val="tx1"/>
                </a:solidFill>
                <a:effectLst/>
                <a:latin typeface="Arial" panose="020B0604020202020204" pitchFamily="34" charset="0"/>
                <a:ea typeface="+mn-ea"/>
                <a:cs typeface="+mn-cs"/>
              </a:rPr>
              <a:t> point for programmes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want</a:t>
            </a:r>
            <a:r>
              <a:rPr lang="fr-FR" sz="1200" b="0" i="0" u="none" strike="noStrike" kern="1200">
                <a:solidFill>
                  <a:schemeClr val="tx1"/>
                </a:solidFill>
                <a:effectLst/>
                <a:latin typeface="Arial" panose="020B0604020202020204" pitchFamily="34" charset="0"/>
                <a:ea typeface="+mn-ea"/>
                <a:cs typeface="+mn-cs"/>
              </a:rPr>
              <a:t> to </a:t>
            </a:r>
            <a:r>
              <a:rPr lang="fr-FR" sz="1200" b="1" i="0" u="none" strike="noStrike" kern="1200">
                <a:solidFill>
                  <a:schemeClr val="tx1"/>
                </a:solidFill>
                <a:effectLst/>
                <a:latin typeface="Arial" panose="020B0604020202020204" pitchFamily="34" charset="0"/>
                <a:ea typeface="+mn-ea"/>
                <a:cs typeface="+mn-cs"/>
              </a:rPr>
              <a:t>do more on capitalisation</a:t>
            </a:r>
            <a:r>
              <a:rPr lang="fr-FR" sz="1200" b="0" i="0" u="none" strike="noStrike" kern="1200">
                <a:solidFill>
                  <a:schemeClr val="tx1"/>
                </a:solidFill>
                <a:effectLst/>
                <a:latin typeface="Arial" panose="020B0604020202020204" pitchFamily="34" charset="0"/>
                <a:ea typeface="+mn-ea"/>
                <a:cs typeface="+mn-cs"/>
              </a:rPr>
              <a:t>, but </a:t>
            </a:r>
            <a:r>
              <a:rPr lang="fr-FR" sz="1200" b="0" i="0" u="none" strike="noStrike" kern="1200" err="1">
                <a:solidFill>
                  <a:schemeClr val="tx1"/>
                </a:solidFill>
                <a:effectLst/>
                <a:latin typeface="Arial" panose="020B0604020202020204" pitchFamily="34" charset="0"/>
                <a:ea typeface="+mn-ea"/>
                <a:cs typeface="+mn-cs"/>
              </a:rPr>
              <a:t>need</a:t>
            </a:r>
            <a:r>
              <a:rPr lang="fr-FR" sz="1200" b="0" i="0" u="none" strike="noStrike" kern="1200">
                <a:solidFill>
                  <a:schemeClr val="tx1"/>
                </a:solidFill>
                <a:effectLst/>
                <a:latin typeface="Arial" panose="020B0604020202020204" pitchFamily="34" charset="0"/>
                <a:ea typeface="+mn-ea"/>
                <a:cs typeface="+mn-cs"/>
              </a:rPr>
              <a:t> solutions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are </a:t>
            </a:r>
            <a:r>
              <a:rPr lang="fr-FR" sz="1200" b="0" i="0" u="none" strike="noStrike" kern="1200" err="1">
                <a:solidFill>
                  <a:schemeClr val="tx1"/>
                </a:solidFill>
                <a:effectLst/>
                <a:latin typeface="Arial" panose="020B0604020202020204" pitchFamily="34" charset="0"/>
                <a:ea typeface="+mn-ea"/>
                <a:cs typeface="+mn-cs"/>
              </a:rPr>
              <a:t>realistic</a:t>
            </a:r>
            <a:r>
              <a:rPr lang="fr-FR" sz="1200" b="0" i="0" u="none" strike="noStrike" kern="1200">
                <a:solidFill>
                  <a:schemeClr val="tx1"/>
                </a:solidFill>
                <a:effectLst/>
                <a:latin typeface="Arial" panose="020B0604020202020204" pitchFamily="34" charset="0"/>
                <a:ea typeface="+mn-ea"/>
                <a:cs typeface="+mn-cs"/>
              </a:rPr>
              <a:t> for </a:t>
            </a:r>
            <a:r>
              <a:rPr lang="fr-FR" sz="1200" b="1" i="0" u="none" strike="noStrike" kern="1200" err="1">
                <a:solidFill>
                  <a:schemeClr val="tx1"/>
                </a:solidFill>
                <a:effectLst/>
                <a:latin typeface="Arial" panose="020B0604020202020204" pitchFamily="34" charset="0"/>
                <a:ea typeface="+mn-ea"/>
                <a:cs typeface="+mn-cs"/>
              </a:rPr>
              <a:t>small</a:t>
            </a:r>
            <a:r>
              <a:rPr lang="fr-FR" sz="1200" b="1" i="0" u="none" strike="noStrike" kern="1200">
                <a:solidFill>
                  <a:schemeClr val="tx1"/>
                </a:solidFill>
                <a:effectLst/>
                <a:latin typeface="Arial" panose="020B0604020202020204" pitchFamily="34" charset="0"/>
                <a:ea typeface="+mn-ea"/>
                <a:cs typeface="+mn-cs"/>
              </a:rPr>
              <a:t> teams and </a:t>
            </a:r>
            <a:r>
              <a:rPr lang="fr-FR" sz="1200" b="1" i="0" u="none" strike="noStrike" kern="1200" err="1">
                <a:solidFill>
                  <a:schemeClr val="tx1"/>
                </a:solidFill>
                <a:effectLst/>
                <a:latin typeface="Arial" panose="020B0604020202020204" pitchFamily="34" charset="0"/>
                <a:ea typeface="+mn-ea"/>
                <a:cs typeface="+mn-cs"/>
              </a:rPr>
              <a:t>limited</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resources</a:t>
            </a:r>
            <a:r>
              <a:rPr lang="fr-FR" sz="1200" b="0"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We</a:t>
            </a:r>
            <a:r>
              <a:rPr lang="fr-FR" sz="1200" b="0" i="0" u="none" strike="noStrike" kern="1200">
                <a:solidFill>
                  <a:schemeClr val="tx1"/>
                </a:solidFill>
                <a:effectLst/>
                <a:latin typeface="Arial" panose="020B0604020202020204" pitchFamily="34" charset="0"/>
                <a:ea typeface="+mn-ea"/>
                <a:cs typeface="+mn-cs"/>
              </a:rPr>
              <a:t> know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many</a:t>
            </a:r>
            <a:r>
              <a:rPr lang="fr-FR" sz="1200" b="0" i="0" u="none" strike="noStrike" kern="1200">
                <a:solidFill>
                  <a:schemeClr val="tx1"/>
                </a:solidFill>
                <a:effectLst/>
                <a:latin typeface="Arial" panose="020B0604020202020204" pitchFamily="34" charset="0"/>
                <a:ea typeface="+mn-ea"/>
                <a:cs typeface="+mn-cs"/>
              </a:rPr>
              <a:t> programmes do not have the </a:t>
            </a:r>
            <a:r>
              <a:rPr lang="fr-FR" sz="1200" b="0" i="0" u="none" strike="noStrike" kern="1200" err="1">
                <a:solidFill>
                  <a:schemeClr val="tx1"/>
                </a:solidFill>
                <a:effectLst/>
                <a:latin typeface="Arial" panose="020B0604020202020204" pitchFamily="34" charset="0"/>
                <a:ea typeface="+mn-ea"/>
                <a:cs typeface="+mn-cs"/>
              </a:rPr>
              <a:t>resources</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build</a:t>
            </a:r>
            <a:r>
              <a:rPr lang="fr-FR" sz="1200" b="0" i="0" u="none" strike="noStrike" kern="1200">
                <a:solidFill>
                  <a:schemeClr val="tx1"/>
                </a:solidFill>
                <a:effectLst/>
                <a:latin typeface="Arial" panose="020B0604020202020204" pitchFamily="34" charset="0"/>
                <a:ea typeface="+mn-ea"/>
                <a:cs typeface="+mn-cs"/>
              </a:rPr>
              <a:t> a full capitalisation system </a:t>
            </a:r>
            <a:r>
              <a:rPr lang="fr-FR" sz="1200" b="0" i="0" u="none" strike="noStrike" kern="1200" err="1">
                <a:solidFill>
                  <a:schemeClr val="tx1"/>
                </a:solidFill>
                <a:effectLst/>
                <a:latin typeface="Arial" panose="020B0604020202020204" pitchFamily="34" charset="0"/>
                <a:ea typeface="+mn-ea"/>
                <a:cs typeface="+mn-cs"/>
              </a:rPr>
              <a:t>overnight</a:t>
            </a:r>
            <a:r>
              <a:rPr lang="fr-FR" sz="1200" b="0" i="0" u="none" strike="noStrike" kern="1200">
                <a:solidFill>
                  <a:schemeClr val="tx1"/>
                </a:solidFill>
                <a:effectLst/>
                <a:latin typeface="Arial" panose="020B0604020202020204" pitchFamily="34" charset="0"/>
                <a:ea typeface="+mn-ea"/>
                <a:cs typeface="+mn-cs"/>
              </a:rPr>
              <a:t>. That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why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can </a:t>
            </a:r>
            <a:r>
              <a:rPr lang="fr-FR" sz="1200" b="0" i="0" u="none" strike="noStrike" kern="1200" err="1">
                <a:solidFill>
                  <a:schemeClr val="tx1"/>
                </a:solidFill>
                <a:effectLst/>
                <a:latin typeface="Arial" panose="020B0604020202020204" pitchFamily="34" charset="0"/>
                <a:ea typeface="+mn-ea"/>
                <a:cs typeface="+mn-cs"/>
              </a:rPr>
              <a:t>be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useful</a:t>
            </a:r>
            <a:r>
              <a:rPr lang="fr-FR" sz="1200" b="0" i="0" u="none" strike="noStrike" kern="1200">
                <a:solidFill>
                  <a:schemeClr val="tx1"/>
                </a:solidFill>
                <a:effectLst/>
                <a:latin typeface="Arial" panose="020B0604020202020204" pitchFamily="34" charset="0"/>
                <a:ea typeface="+mn-ea"/>
                <a:cs typeface="+mn-cs"/>
              </a:rPr>
              <a:t> to start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light-</a:t>
            </a:r>
            <a:r>
              <a:rPr lang="fr-FR" sz="1200" b="0" i="0" u="none" strike="noStrike" kern="1200" err="1">
                <a:solidFill>
                  <a:schemeClr val="tx1"/>
                </a:solidFill>
                <a:effectLst/>
                <a:latin typeface="Arial" panose="020B0604020202020204" pitchFamily="34" charset="0"/>
                <a:ea typeface="+mn-ea"/>
                <a:cs typeface="+mn-cs"/>
              </a:rPr>
              <a:t>touch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approaches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small</a:t>
            </a:r>
            <a:r>
              <a:rPr lang="fr-FR" sz="1200" b="0" i="0" u="none" strike="noStrike" kern="1200">
                <a:solidFill>
                  <a:schemeClr val="tx1"/>
                </a:solidFill>
                <a:effectLst/>
                <a:latin typeface="Arial" panose="020B0604020202020204" pitchFamily="34" charset="0"/>
                <a:ea typeface="+mn-ea"/>
                <a:cs typeface="+mn-cs"/>
              </a:rPr>
              <a:t> actions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fit </a:t>
            </a:r>
            <a:r>
              <a:rPr lang="fr-FR" sz="1200" b="0" i="0" u="none" strike="noStrike" kern="1200" err="1">
                <a:solidFill>
                  <a:schemeClr val="tx1"/>
                </a:solidFill>
                <a:effectLst/>
                <a:latin typeface="Arial" panose="020B0604020202020204" pitchFamily="34" charset="0"/>
                <a:ea typeface="+mn-ea"/>
                <a:cs typeface="+mn-cs"/>
              </a:rPr>
              <a:t>into</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existing</a:t>
            </a:r>
            <a:r>
              <a:rPr lang="fr-FR" sz="1200" b="0" i="0" u="none" strike="noStrike" kern="1200">
                <a:solidFill>
                  <a:schemeClr val="tx1"/>
                </a:solidFill>
                <a:effectLst/>
                <a:latin typeface="Arial" panose="020B0604020202020204" pitchFamily="34" charset="0"/>
                <a:ea typeface="+mn-ea"/>
                <a:cs typeface="+mn-cs"/>
              </a:rPr>
              <a:t> programme </a:t>
            </a:r>
            <a:r>
              <a:rPr lang="fr-FR" sz="1200" b="0" i="0" u="none" strike="noStrike" kern="1200" err="1">
                <a:solidFill>
                  <a:schemeClr val="tx1"/>
                </a:solidFill>
                <a:effectLst/>
                <a:latin typeface="Arial" panose="020B0604020202020204" pitchFamily="34" charset="0"/>
                <a:ea typeface="+mn-ea"/>
                <a:cs typeface="+mn-cs"/>
              </a:rPr>
              <a:t>work</a:t>
            </a:r>
            <a:r>
              <a:rPr lang="fr-FR" sz="1200" b="0" i="0" u="none" strike="noStrike" kern="1200">
                <a:solidFill>
                  <a:schemeClr val="tx1"/>
                </a:solidFill>
                <a:effectLst/>
                <a:latin typeface="Arial" panose="020B0604020202020204" pitchFamily="34" charset="0"/>
                <a:ea typeface="+mn-ea"/>
                <a:cs typeface="+mn-cs"/>
              </a:rPr>
              <a:t>, help </a:t>
            </a:r>
            <a:r>
              <a:rPr lang="fr-FR" sz="1200" b="0" i="0" u="none" strike="noStrike" kern="1200" err="1">
                <a:solidFill>
                  <a:schemeClr val="tx1"/>
                </a:solidFill>
                <a:effectLst/>
                <a:latin typeface="Arial" panose="020B0604020202020204" pitchFamily="34" charset="0"/>
                <a:ea typeface="+mn-ea"/>
                <a:cs typeface="+mn-cs"/>
              </a:rPr>
              <a:t>build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internal</a:t>
            </a:r>
            <a:r>
              <a:rPr lang="fr-FR" sz="1200" b="0" i="0" u="none" strike="noStrike" kern="1200">
                <a:solidFill>
                  <a:schemeClr val="tx1"/>
                </a:solidFill>
                <a:effectLst/>
                <a:latin typeface="Arial" panose="020B0604020202020204" pitchFamily="34" charset="0"/>
                <a:ea typeface="+mn-ea"/>
                <a:cs typeface="+mn-cs"/>
              </a:rPr>
              <a:t> habits, and </a:t>
            </a:r>
            <a:r>
              <a:rPr lang="fr-FR" sz="1200" b="0" i="0" u="none" strike="noStrike" kern="1200" err="1">
                <a:solidFill>
                  <a:schemeClr val="tx1"/>
                </a:solidFill>
                <a:effectLst/>
                <a:latin typeface="Arial" panose="020B0604020202020204" pitchFamily="34" charset="0"/>
                <a:ea typeface="+mn-ea"/>
                <a:cs typeface="+mn-cs"/>
              </a:rPr>
              <a:t>gradually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make</a:t>
            </a:r>
            <a:r>
              <a:rPr lang="fr-FR" sz="1200" b="0" i="0" u="none" strike="noStrike" kern="1200">
                <a:solidFill>
                  <a:schemeClr val="tx1"/>
                </a:solidFill>
                <a:effectLst/>
                <a:latin typeface="Arial" panose="020B0604020202020204" pitchFamily="34" charset="0"/>
                <a:ea typeface="+mn-ea"/>
                <a:cs typeface="+mn-cs"/>
              </a:rPr>
              <a:t> capitalisation more visible and more </a:t>
            </a:r>
            <a:r>
              <a:rPr lang="fr-FR" sz="1200" b="0" i="0" u="none" strike="noStrike" kern="1200" err="1">
                <a:solidFill>
                  <a:schemeClr val="tx1"/>
                </a:solidFill>
                <a:effectLst/>
                <a:latin typeface="Arial" panose="020B0604020202020204" pitchFamily="34" charset="0"/>
                <a:ea typeface="+mn-ea"/>
                <a:cs typeface="+mn-cs"/>
              </a:rPr>
              <a:t>structured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These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approaches</a:t>
            </a:r>
            <a:r>
              <a:rPr lang="fr-FR" sz="1200" b="0" i="0" u="none" strike="noStrike" kern="1200">
                <a:solidFill>
                  <a:schemeClr val="tx1"/>
                </a:solidFill>
                <a:effectLst/>
                <a:latin typeface="Arial" panose="020B0604020202020204" pitchFamily="34" charset="0"/>
                <a:ea typeface="+mn-ea"/>
                <a:cs typeface="+mn-cs"/>
              </a:rPr>
              <a:t> are not a substitute for a </a:t>
            </a:r>
            <a:r>
              <a:rPr lang="fr-FR" sz="1200" b="0" i="0" u="none" strike="noStrike" kern="1200" err="1">
                <a:solidFill>
                  <a:schemeClr val="tx1"/>
                </a:solidFill>
                <a:effectLst/>
                <a:latin typeface="Arial" panose="020B0604020202020204" pitchFamily="34" charset="0"/>
                <a:ea typeface="+mn-ea"/>
                <a:cs typeface="+mn-cs"/>
              </a:rPr>
              <a:t>broader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strategy</a:t>
            </a:r>
            <a:r>
              <a:rPr lang="fr-FR" sz="1200" b="0" i="0" u="none" strike="noStrike" kern="1200">
                <a:solidFill>
                  <a:schemeClr val="tx1"/>
                </a:solidFill>
                <a:effectLst/>
                <a:latin typeface="Arial" panose="020B0604020202020204" pitchFamily="34" charset="0"/>
                <a:ea typeface="+mn-ea"/>
                <a:cs typeface="+mn-cs"/>
              </a:rPr>
              <a:t>, but </a:t>
            </a: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 can </a:t>
            </a:r>
            <a:r>
              <a:rPr lang="fr-FR" sz="1200" b="0" i="0" u="none" strike="noStrike" kern="1200" err="1">
                <a:solidFill>
                  <a:schemeClr val="tx1"/>
                </a:solidFill>
                <a:effectLst/>
                <a:latin typeface="Arial" panose="020B0604020202020204" pitchFamily="34" charset="0"/>
                <a:ea typeface="+mn-ea"/>
                <a:cs typeface="+mn-cs"/>
              </a:rPr>
              <a:t>be</a:t>
            </a:r>
            <a:r>
              <a:rPr lang="fr-FR" sz="1200" b="0" i="0" u="none" strike="noStrike" kern="1200">
                <a:solidFill>
                  <a:schemeClr val="tx1"/>
                </a:solidFill>
                <a:effectLst/>
                <a:latin typeface="Arial" panose="020B0604020202020204" pitchFamily="34" charset="0"/>
                <a:ea typeface="+mn-ea"/>
                <a:cs typeface="+mn-cs"/>
              </a:rPr>
              <a:t> a </a:t>
            </a:r>
            <a:r>
              <a:rPr lang="fr-FR" sz="1200" b="0" i="0" u="none" strike="noStrike" kern="1200" err="1">
                <a:solidFill>
                  <a:schemeClr val="tx1"/>
                </a:solidFill>
                <a:effectLst/>
                <a:latin typeface="Arial" panose="020B0604020202020204" pitchFamily="34" charset="0"/>
                <a:ea typeface="+mn-ea"/>
                <a:cs typeface="+mn-cs"/>
              </a:rPr>
              <a:t>realistic</a:t>
            </a:r>
            <a:r>
              <a:rPr lang="fr-FR" sz="1200" b="0" i="0" u="none" strike="noStrike" kern="1200">
                <a:solidFill>
                  <a:schemeClr val="tx1"/>
                </a:solidFill>
                <a:effectLst/>
                <a:latin typeface="Arial" panose="020B0604020202020204" pitchFamily="34" charset="0"/>
                <a:ea typeface="+mn-ea"/>
                <a:cs typeface="+mn-cs"/>
              </a:rPr>
              <a:t> entry point.</a:t>
            </a:r>
          </a:p>
          <a:p>
            <a:endParaRPr lang="fr-FR" sz="1200" b="0" i="0" u="none" strike="noStrike" kern="1200">
              <a:solidFill>
                <a:schemeClr val="tx1"/>
              </a:solidFill>
              <a:effectLst/>
              <a:latin typeface="Arial" panose="020B0604020202020204" pitchFamily="34" charset="0"/>
              <a:ea typeface="+mn-ea"/>
              <a:cs typeface="+mn-cs"/>
            </a:endParaRP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6CEE51A4-5268-107D-E0A1-EBF75035A98E}"/>
              </a:ext>
            </a:extLst>
          </p:cNvPr>
          <p:cNvSpPr>
            <a:spLocks noGrp="1"/>
          </p:cNvSpPr>
          <p:nvPr>
            <p:ph type="sldNum" sz="quarter" idx="5"/>
          </p:nvPr>
        </p:nvSpPr>
        <p:spPr/>
        <p:txBody>
          <a:bodyPr/>
          <a:lstStyle/>
          <a:p>
            <a:fld id="{6F8E2375-F1B1-284C-A827-B0E603FDBDD8}" type="slidenum">
              <a:rPr lang="en-US" smtClean="0"/>
              <a:pPr/>
              <a:t>52</a:t>
            </a:fld>
            <a:endParaRPr lang="en-US"/>
          </a:p>
        </p:txBody>
      </p:sp>
    </p:spTree>
    <p:extLst>
      <p:ext uri="{BB962C8B-B14F-4D97-AF65-F5344CB8AC3E}">
        <p14:creationId xmlns:p14="http://schemas.microsoft.com/office/powerpoint/2010/main" val="218037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2E3BE-7910-597E-C96C-654B10C40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D7AA4-01DE-8118-FCF3-4FE4D3091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93D6F-6E15-20BD-9277-F52EC97279B4}"/>
              </a:ext>
            </a:extLst>
          </p:cNvPr>
          <p:cNvSpPr>
            <a:spLocks noGrp="1"/>
          </p:cNvSpPr>
          <p:nvPr>
            <p:ph type="body" idx="1"/>
          </p:nvPr>
        </p:nvSpPr>
        <p:spPr/>
        <p:txBody>
          <a:bodyPr/>
          <a:lstStyle/>
          <a:p>
            <a:r>
              <a:rPr lang="en-US">
                <a:latin typeface="Arial"/>
                <a:cs typeface="Arial"/>
              </a:rPr>
              <a:t>Understanding your </a:t>
            </a:r>
            <a:r>
              <a:rPr lang="en-US" err="1">
                <a:latin typeface="Arial"/>
                <a:cs typeface="Arial"/>
              </a:rPr>
              <a:t>programme's</a:t>
            </a:r>
            <a:r>
              <a:rPr lang="en-US">
                <a:latin typeface="Arial"/>
                <a:cs typeface="Arial"/>
              </a:rPr>
              <a:t> current situation</a:t>
            </a:r>
          </a:p>
        </p:txBody>
      </p:sp>
      <p:sp>
        <p:nvSpPr>
          <p:cNvPr id="4" name="Slide Number Placeholder 3">
            <a:extLst>
              <a:ext uri="{FF2B5EF4-FFF2-40B4-BE49-F238E27FC236}">
                <a16:creationId xmlns:a16="http://schemas.microsoft.com/office/drawing/2014/main" id="{7FEDE837-DE1A-EFA7-9226-8AB859CBE208}"/>
              </a:ext>
            </a:extLst>
          </p:cNvPr>
          <p:cNvSpPr>
            <a:spLocks noGrp="1"/>
          </p:cNvSpPr>
          <p:nvPr>
            <p:ph type="sldNum" sz="quarter" idx="10"/>
          </p:nvPr>
        </p:nvSpPr>
        <p:spPr/>
        <p:txBody>
          <a:bodyPr/>
          <a:lstStyle/>
          <a:p>
            <a:fld id="{6F8E2375-F1B1-284C-A827-B0E603FDBDD8}" type="slidenum">
              <a:rPr lang="en-US" smtClean="0"/>
              <a:t>8</a:t>
            </a:fld>
            <a:endParaRPr lang="en-US"/>
          </a:p>
        </p:txBody>
      </p:sp>
    </p:spTree>
    <p:extLst>
      <p:ext uri="{BB962C8B-B14F-4D97-AF65-F5344CB8AC3E}">
        <p14:creationId xmlns:p14="http://schemas.microsoft.com/office/powerpoint/2010/main" val="1772609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0" u="none" strike="noStrike" kern="1200">
                <a:solidFill>
                  <a:schemeClr val="tx1"/>
                </a:solidFill>
                <a:effectLst/>
                <a:latin typeface="Arial" panose="020B0604020202020204" pitchFamily="34" charset="0"/>
                <a:ea typeface="+mn-ea"/>
                <a:cs typeface="+mn-cs"/>
              </a:rPr>
              <a:t>1. Add one capitalisation question to </a:t>
            </a:r>
            <a:r>
              <a:rPr lang="fr-FR" sz="1200" b="1" i="0" u="none" strike="noStrike" kern="1200" err="1">
                <a:solidFill>
                  <a:schemeClr val="tx1"/>
                </a:solidFill>
                <a:effectLst/>
                <a:latin typeface="Arial" panose="020B0604020202020204" pitchFamily="34" charset="0"/>
                <a:ea typeface="+mn-ea"/>
                <a:cs typeface="+mn-cs"/>
              </a:rPr>
              <a:t>project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reporting</a:t>
            </a:r>
            <a:r>
              <a:rPr lang="fr-FR" sz="1200" b="1" i="0" u="none" strike="noStrike" kern="1200">
                <a:solidFill>
                  <a:schemeClr val="tx1"/>
                </a:solidFill>
                <a:effectLst/>
                <a:latin typeface="Arial" panose="020B0604020202020204" pitchFamily="34" charset="0"/>
                <a:ea typeface="+mn-ea"/>
                <a:cs typeface="+mn-cs"/>
              </a:rPr>
              <a:t> or </a:t>
            </a:r>
            <a:r>
              <a:rPr lang="fr-FR" sz="1200" b="1" i="0" u="none" strike="noStrike" kern="1200" err="1">
                <a:solidFill>
                  <a:schemeClr val="tx1"/>
                </a:solidFill>
                <a:effectLst/>
                <a:latin typeface="Arial" panose="020B0604020202020204" pitchFamily="34" charset="0"/>
                <a:ea typeface="+mn-ea"/>
                <a:cs typeface="+mn-cs"/>
              </a:rPr>
              <a:t>review</a:t>
            </a:r>
            <a:r>
              <a:rPr lang="fr-FR" sz="1200" b="1" i="0" u="none" strike="noStrike" kern="1200">
                <a:solidFill>
                  <a:schemeClr val="tx1"/>
                </a:solidFill>
                <a:effectLst/>
                <a:latin typeface="Arial" panose="020B0604020202020204" pitchFamily="34" charset="0"/>
                <a:ea typeface="+mn-ea"/>
                <a:cs typeface="+mn-cs"/>
              </a:rPr>
              <a:t> meetings</a:t>
            </a:r>
          </a:p>
          <a:p>
            <a:r>
              <a:rPr lang="fr-FR" sz="1200" b="0" i="0" u="none" strike="noStrike" kern="1200">
                <a:solidFill>
                  <a:schemeClr val="tx1"/>
                </a:solidFill>
                <a:effectLst/>
                <a:latin typeface="Arial" panose="020B0604020202020204" pitchFamily="34" charset="0"/>
                <a:ea typeface="+mn-ea"/>
                <a:cs typeface="+mn-cs"/>
              </a:rPr>
              <a:t>Example:</a:t>
            </a:r>
          </a:p>
          <a:p>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results</a:t>
            </a:r>
            <a:r>
              <a:rPr lang="fr-FR" sz="1200" b="0" i="0" u="none" strike="noStrike" kern="1200">
                <a:solidFill>
                  <a:schemeClr val="tx1"/>
                </a:solidFill>
                <a:effectLst/>
                <a:latin typeface="Arial" panose="020B0604020202020204" pitchFamily="34" charset="0"/>
                <a:ea typeface="+mn-ea"/>
                <a:cs typeface="+mn-cs"/>
              </a:rPr>
              <a:t> show </a:t>
            </a:r>
            <a:r>
              <a:rPr lang="fr-FR" sz="1200" b="0" i="0" u="none" strike="noStrike" kern="1200" err="1">
                <a:solidFill>
                  <a:schemeClr val="tx1"/>
                </a:solidFill>
                <a:effectLst/>
                <a:latin typeface="Arial" panose="020B0604020202020204" pitchFamily="34" charset="0"/>
                <a:ea typeface="+mn-ea"/>
                <a:cs typeface="+mn-cs"/>
              </a:rPr>
              <a:t>potential</a:t>
            </a:r>
            <a:r>
              <a:rPr lang="fr-FR" sz="1200" b="0" i="0" u="none" strike="noStrike" kern="1200">
                <a:solidFill>
                  <a:schemeClr val="tx1"/>
                </a:solidFill>
                <a:effectLst/>
                <a:latin typeface="Arial" panose="020B0604020202020204" pitchFamily="34" charset="0"/>
                <a:ea typeface="+mn-ea"/>
                <a:cs typeface="+mn-cs"/>
              </a:rPr>
              <a:t> for </a:t>
            </a:r>
            <a:r>
              <a:rPr lang="fr-FR" sz="1200" b="0" i="0" u="none" strike="noStrike" kern="1200" err="1">
                <a:solidFill>
                  <a:schemeClr val="tx1"/>
                </a:solidFill>
                <a:effectLst/>
                <a:latin typeface="Arial" panose="020B0604020202020204" pitchFamily="34" charset="0"/>
                <a:ea typeface="+mn-ea"/>
                <a:cs typeface="+mn-cs"/>
              </a:rPr>
              <a:t>reuse</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Who</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could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benefit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from</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them</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support </a:t>
            </a:r>
            <a:r>
              <a:rPr lang="fr-FR" sz="1200" b="0" i="0" u="none" strike="noStrike" kern="1200" err="1">
                <a:solidFill>
                  <a:schemeClr val="tx1"/>
                </a:solidFill>
                <a:effectLst/>
                <a:latin typeface="Arial" panose="020B0604020202020204" pitchFamily="34" charset="0"/>
                <a:ea typeface="+mn-ea"/>
                <a:cs typeface="+mn-cs"/>
              </a:rPr>
              <a:t>might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needed</a:t>
            </a:r>
            <a:r>
              <a:rPr lang="fr-FR" sz="1200" b="0" i="0" u="none" strike="noStrike" kern="1200">
                <a:solidFill>
                  <a:schemeClr val="tx1"/>
                </a:solidFill>
                <a:effectLst/>
                <a:latin typeface="Arial" panose="020B0604020202020204" pitchFamily="34" charset="0"/>
                <a:ea typeface="+mn-ea"/>
                <a:cs typeface="+mn-cs"/>
              </a:rPr>
              <a:t>?</a:t>
            </a:r>
          </a:p>
          <a:p>
            <a:br>
              <a:rPr lang="fr-FR"/>
            </a:br>
            <a:endParaRPr lang="fr-FR"/>
          </a:p>
          <a:p>
            <a:r>
              <a:rPr lang="fr-FR" sz="1200" b="1" i="0" u="none" strike="noStrike" kern="1200">
                <a:solidFill>
                  <a:schemeClr val="tx1"/>
                </a:solidFill>
                <a:effectLst/>
                <a:latin typeface="Arial" panose="020B0604020202020204" pitchFamily="34" charset="0"/>
                <a:ea typeface="+mn-ea"/>
                <a:cs typeface="+mn-cs"/>
              </a:rPr>
              <a:t>2. Ask </a:t>
            </a:r>
            <a:r>
              <a:rPr lang="fr-FR" sz="1200" b="1" i="0" u="none" strike="noStrike" kern="1200" err="1">
                <a:solidFill>
                  <a:schemeClr val="tx1"/>
                </a:solidFill>
                <a:effectLst/>
                <a:latin typeface="Arial" panose="020B0604020202020204" pitchFamily="34" charset="0"/>
                <a:ea typeface="+mn-ea"/>
                <a:cs typeface="+mn-cs"/>
              </a:rPr>
              <a:t>projects</a:t>
            </a:r>
            <a:r>
              <a:rPr lang="fr-FR" sz="1200" b="1" i="0" u="none" strike="noStrike" kern="1200">
                <a:solidFill>
                  <a:schemeClr val="tx1"/>
                </a:solidFill>
                <a:effectLst/>
                <a:latin typeface="Arial" panose="020B0604020202020204" pitchFamily="34" charset="0"/>
                <a:ea typeface="+mn-ea"/>
                <a:cs typeface="+mn-cs"/>
              </a:rPr>
              <a:t> to </a:t>
            </a:r>
            <a:r>
              <a:rPr lang="fr-FR" sz="1200" b="1" i="0" u="none" strike="noStrike" kern="1200" err="1">
                <a:solidFill>
                  <a:schemeClr val="tx1"/>
                </a:solidFill>
                <a:effectLst/>
                <a:latin typeface="Arial" panose="020B0604020202020204" pitchFamily="34" charset="0"/>
                <a:ea typeface="+mn-ea"/>
                <a:cs typeface="+mn-cs"/>
              </a:rPr>
              <a:t>identify</a:t>
            </a:r>
            <a:r>
              <a:rPr lang="fr-FR" sz="1200" b="1" i="0" u="none" strike="noStrike" kern="1200">
                <a:solidFill>
                  <a:schemeClr val="tx1"/>
                </a:solidFill>
                <a:effectLst/>
                <a:latin typeface="Arial" panose="020B0604020202020204" pitchFamily="34" charset="0"/>
                <a:ea typeface="+mn-ea"/>
                <a:cs typeface="+mn-cs"/>
              </a:rPr>
              <a:t> one </a:t>
            </a:r>
            <a:r>
              <a:rPr lang="fr-FR" sz="1200" b="1" i="0" u="none" strike="noStrike" kern="1200" err="1">
                <a:solidFill>
                  <a:schemeClr val="tx1"/>
                </a:solidFill>
                <a:effectLst/>
                <a:latin typeface="Arial" panose="020B0604020202020204" pitchFamily="34" charset="0"/>
                <a:ea typeface="+mn-ea"/>
                <a:cs typeface="+mn-cs"/>
              </a:rPr>
              <a:t>result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with</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transfer</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potential</a:t>
            </a:r>
            <a:endParaRPr lang="fr-FR" sz="1200" b="1"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Not a full portfolio.</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a:solidFill>
                  <a:schemeClr val="tx1"/>
                </a:solidFill>
                <a:effectLst/>
                <a:latin typeface="Arial" panose="020B0604020202020204" pitchFamily="34" charset="0"/>
                <a:ea typeface="+mn-ea"/>
                <a:cs typeface="+mn-cs"/>
              </a:rPr>
              <a:t>Just one </a:t>
            </a:r>
            <a:r>
              <a:rPr lang="fr-FR" sz="1200" b="0" i="0" u="none" strike="noStrike" kern="1200" err="1">
                <a:solidFill>
                  <a:schemeClr val="tx1"/>
                </a:solidFill>
                <a:effectLst/>
                <a:latin typeface="Arial" panose="020B0604020202020204" pitchFamily="34" charset="0"/>
                <a:ea typeface="+mn-ea"/>
                <a:cs typeface="+mn-cs"/>
              </a:rPr>
              <a:t>result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worth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exploring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further</a:t>
            </a:r>
            <a:r>
              <a:rPr lang="fr-FR" sz="1200" b="0" i="0" u="none" strike="noStrike" kern="1200">
                <a:solidFill>
                  <a:schemeClr val="tx1"/>
                </a:solidFill>
                <a:effectLst/>
                <a:latin typeface="Arial" panose="020B0604020202020204" pitchFamily="34" charset="0"/>
                <a:ea typeface="+mn-ea"/>
                <a:cs typeface="+mn-cs"/>
              </a:rPr>
              <a:t>.</a:t>
            </a:r>
          </a:p>
          <a:p>
            <a:br>
              <a:rPr lang="fr-FR"/>
            </a:br>
            <a:endParaRPr lang="fr-FR"/>
          </a:p>
          <a:p>
            <a:r>
              <a:rPr lang="fr-FR" sz="1200" b="1" i="0" u="none" strike="noStrike" kern="1200">
                <a:solidFill>
                  <a:schemeClr val="tx1"/>
                </a:solidFill>
                <a:effectLst/>
                <a:latin typeface="Arial" panose="020B0604020202020204" pitchFamily="34" charset="0"/>
                <a:ea typeface="+mn-ea"/>
                <a:cs typeface="+mn-cs"/>
              </a:rPr>
              <a:t>3. </a:t>
            </a:r>
            <a:r>
              <a:rPr lang="fr-FR" sz="1200" b="1" i="0" u="none" strike="noStrike" kern="1200" err="1">
                <a:solidFill>
                  <a:schemeClr val="tx1"/>
                </a:solidFill>
                <a:effectLst/>
                <a:latin typeface="Arial" panose="020B0604020202020204" pitchFamily="34" charset="0"/>
                <a:ea typeface="+mn-ea"/>
                <a:cs typeface="+mn-cs"/>
              </a:rPr>
              <a:t>Include</a:t>
            </a:r>
            <a:r>
              <a:rPr lang="fr-FR" sz="1200" b="1" i="0" u="none" strike="noStrike" kern="1200">
                <a:solidFill>
                  <a:schemeClr val="tx1"/>
                </a:solidFill>
                <a:effectLst/>
                <a:latin typeface="Arial" panose="020B0604020202020204" pitchFamily="34" charset="0"/>
                <a:ea typeface="+mn-ea"/>
                <a:cs typeface="+mn-cs"/>
              </a:rPr>
              <a:t> a short capitalisation discussion in </a:t>
            </a:r>
            <a:r>
              <a:rPr lang="fr-FR" sz="1200" b="1" i="0" u="none" strike="noStrike" kern="1200" err="1">
                <a:solidFill>
                  <a:schemeClr val="tx1"/>
                </a:solidFill>
                <a:effectLst/>
                <a:latin typeface="Arial" panose="020B0604020202020204" pitchFamily="34" charset="0"/>
                <a:ea typeface="+mn-ea"/>
                <a:cs typeface="+mn-cs"/>
              </a:rPr>
              <a:t>project</a:t>
            </a:r>
            <a:r>
              <a:rPr lang="fr-FR" sz="1200" b="1" i="0" u="none" strike="noStrike" kern="1200">
                <a:solidFill>
                  <a:schemeClr val="tx1"/>
                </a:solidFill>
                <a:effectLst/>
                <a:latin typeface="Arial" panose="020B0604020202020204" pitchFamily="34" charset="0"/>
                <a:ea typeface="+mn-ea"/>
                <a:cs typeface="+mn-cs"/>
              </a:rPr>
              <a:t> support meetings</a:t>
            </a:r>
          </a:p>
          <a:p>
            <a:r>
              <a:rPr lang="fr-FR" sz="1200" b="0" i="0" u="none" strike="noStrike" kern="1200">
                <a:solidFill>
                  <a:schemeClr val="tx1"/>
                </a:solidFill>
                <a:effectLst/>
                <a:latin typeface="Arial" panose="020B0604020202020204" pitchFamily="34" charset="0"/>
                <a:ea typeface="+mn-ea"/>
                <a:cs typeface="+mn-cs"/>
              </a:rPr>
              <a:t>For </a:t>
            </a:r>
            <a:r>
              <a:rPr lang="fr-FR" sz="1200" b="0" i="0" u="none" strike="noStrike" kern="1200" err="1">
                <a:solidFill>
                  <a:schemeClr val="tx1"/>
                </a:solidFill>
                <a:effectLst/>
                <a:latin typeface="Arial" panose="020B0604020202020204" pitchFamily="34" charset="0"/>
                <a:ea typeface="+mn-ea"/>
                <a:cs typeface="+mn-cs"/>
              </a:rPr>
              <a:t>example</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Are </a:t>
            </a:r>
            <a:r>
              <a:rPr lang="fr-FR" sz="1200" b="0" i="0" u="none" strike="noStrike" kern="1200" err="1">
                <a:solidFill>
                  <a:schemeClr val="tx1"/>
                </a:solidFill>
                <a:effectLst/>
                <a:latin typeface="Arial" panose="020B0604020202020204" pitchFamily="34" charset="0"/>
                <a:ea typeface="+mn-ea"/>
                <a:cs typeface="+mn-cs"/>
              </a:rPr>
              <a:t>there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results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from</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previous</a:t>
            </a:r>
            <a:r>
              <a:rPr lang="fr-FR" sz="1200" b="0" i="0" u="none" strike="noStrike" kern="1200">
                <a:solidFill>
                  <a:schemeClr val="tx1"/>
                </a:solidFill>
                <a:effectLst/>
                <a:latin typeface="Arial" panose="020B0604020202020204" pitchFamily="34" charset="0"/>
                <a:ea typeface="+mn-ea"/>
                <a:cs typeface="+mn-cs"/>
              </a:rPr>
              <a:t> Interreg </a:t>
            </a:r>
            <a:r>
              <a:rPr lang="fr-FR" sz="1200" b="0" i="0" u="none" strike="noStrike" kern="1200" err="1">
                <a:solidFill>
                  <a:schemeClr val="tx1"/>
                </a:solidFill>
                <a:effectLst/>
                <a:latin typeface="Arial" panose="020B0604020202020204" pitchFamily="34" charset="0"/>
                <a:ea typeface="+mn-ea"/>
                <a:cs typeface="+mn-cs"/>
              </a:rPr>
              <a:t>projects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project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could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build</a:t>
            </a:r>
            <a:r>
              <a:rPr lang="fr-FR" sz="1200" b="0" i="0" u="none" strike="noStrike" kern="1200">
                <a:solidFill>
                  <a:schemeClr val="tx1"/>
                </a:solidFill>
                <a:effectLst/>
                <a:latin typeface="Arial" panose="020B0604020202020204" pitchFamily="34" charset="0"/>
                <a:ea typeface="+mn-ea"/>
                <a:cs typeface="+mn-cs"/>
              </a:rPr>
              <a:t> on?</a:t>
            </a:r>
          </a:p>
          <a:p>
            <a:r>
              <a:rPr lang="fr-FR" sz="1200" b="0" i="0" u="none" strike="noStrike" kern="1200">
                <a:solidFill>
                  <a:schemeClr val="tx1"/>
                </a:solidFill>
                <a:effectLst/>
                <a:latin typeface="Arial" panose="020B0604020202020204" pitchFamily="34" charset="0"/>
                <a:ea typeface="+mn-ea"/>
                <a:cs typeface="+mn-cs"/>
              </a:rPr>
              <a:t>Are </a:t>
            </a:r>
            <a:r>
              <a:rPr lang="fr-FR" sz="1200" b="0" i="0" u="none" strike="noStrike" kern="1200" err="1">
                <a:solidFill>
                  <a:schemeClr val="tx1"/>
                </a:solidFill>
                <a:effectLst/>
                <a:latin typeface="Arial" panose="020B0604020202020204" pitchFamily="34" charset="0"/>
                <a:ea typeface="+mn-ea"/>
                <a:cs typeface="+mn-cs"/>
              </a:rPr>
              <a:t>there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opportunities</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connect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another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project</a:t>
            </a:r>
            <a:r>
              <a:rPr lang="fr-FR" sz="1200" b="0" i="0" u="none" strike="noStrike" kern="1200">
                <a:solidFill>
                  <a:schemeClr val="tx1"/>
                </a:solidFill>
                <a:effectLst/>
                <a:latin typeface="Arial" panose="020B0604020202020204" pitchFamily="34" charset="0"/>
                <a:ea typeface="+mn-ea"/>
                <a:cs typeface="+mn-cs"/>
              </a:rPr>
              <a:t> or stakeholder?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ES" altLang="fr-ES" sz="1200" b="1" i="0" u="none" strike="noStrike" cap="none" normalizeH="0" baseline="0">
              <a:ln>
                <a:noFill/>
              </a:ln>
              <a:solidFill>
                <a:srgbClr val="000000"/>
              </a:solidFill>
              <a:effectLst/>
              <a:latin typeface="Arial" panose="020B0604020202020204" pitchFamily="34" charset="0"/>
            </a:endParaRPr>
          </a:p>
          <a:p>
            <a:r>
              <a:rPr lang="fr-FR" sz="1200" b="1" i="0" u="none" strike="noStrike" kern="1200">
                <a:solidFill>
                  <a:schemeClr val="tx1"/>
                </a:solidFill>
                <a:effectLst/>
                <a:latin typeface="Arial" panose="020B0604020202020204" pitchFamily="34" charset="0"/>
                <a:ea typeface="+mn-ea"/>
                <a:cs typeface="+mn-cs"/>
              </a:rPr>
              <a:t>4. Organise a simple exchange </a:t>
            </a:r>
            <a:r>
              <a:rPr lang="fr-FR" sz="1200" b="1" i="0" u="none" strike="noStrike" kern="1200" err="1">
                <a:solidFill>
                  <a:schemeClr val="tx1"/>
                </a:solidFill>
                <a:effectLst/>
                <a:latin typeface="Arial" panose="020B0604020202020204" pitchFamily="34" charset="0"/>
                <a:ea typeface="+mn-ea"/>
                <a:cs typeface="+mn-cs"/>
              </a:rPr>
              <a:t>between</a:t>
            </a:r>
            <a:r>
              <a:rPr lang="fr-FR" sz="1200" b="1" i="0" u="none" strike="noStrike" kern="1200">
                <a:solidFill>
                  <a:schemeClr val="tx1"/>
                </a:solidFill>
                <a:effectLst/>
                <a:latin typeface="Arial" panose="020B0604020202020204" pitchFamily="34" charset="0"/>
                <a:ea typeface="+mn-ea"/>
                <a:cs typeface="+mn-cs"/>
              </a:rPr>
              <a:t> 2–3 </a:t>
            </a:r>
            <a:r>
              <a:rPr lang="fr-FR" sz="1200" b="1" i="0" u="none" strike="noStrike" kern="1200" err="1">
                <a:solidFill>
                  <a:schemeClr val="tx1"/>
                </a:solidFill>
                <a:effectLst/>
                <a:latin typeface="Arial" panose="020B0604020202020204" pitchFamily="34" charset="0"/>
                <a:ea typeface="+mn-ea"/>
                <a:cs typeface="+mn-cs"/>
              </a:rPr>
              <a:t>projects</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working</a:t>
            </a:r>
            <a:r>
              <a:rPr lang="fr-FR" sz="1200" b="1" i="0" u="none" strike="noStrike" kern="1200">
                <a:solidFill>
                  <a:schemeClr val="tx1"/>
                </a:solidFill>
                <a:effectLst/>
                <a:latin typeface="Arial" panose="020B0604020202020204" pitchFamily="34" charset="0"/>
                <a:ea typeface="+mn-ea"/>
                <a:cs typeface="+mn-cs"/>
              </a:rPr>
              <a:t> on </a:t>
            </a:r>
            <a:r>
              <a:rPr lang="fr-FR" sz="1200" b="1" i="0" u="none" strike="noStrike" kern="1200" err="1">
                <a:solidFill>
                  <a:schemeClr val="tx1"/>
                </a:solidFill>
                <a:effectLst/>
                <a:latin typeface="Arial" panose="020B0604020202020204" pitchFamily="34" charset="0"/>
                <a:ea typeface="+mn-ea"/>
                <a:cs typeface="+mn-cs"/>
              </a:rPr>
              <a:t>similar</a:t>
            </a:r>
            <a:r>
              <a:rPr lang="fr-FR" sz="1200" b="1" i="0" u="none" strike="noStrike" kern="1200">
                <a:solidFill>
                  <a:schemeClr val="tx1"/>
                </a:solidFill>
                <a:effectLst/>
                <a:latin typeface="Arial" panose="020B0604020202020204" pitchFamily="34" charset="0"/>
                <a:ea typeface="+mn-ea"/>
                <a:cs typeface="+mn-cs"/>
              </a:rPr>
              <a:t> topics</a:t>
            </a:r>
          </a:p>
          <a:p>
            <a:r>
              <a:rPr lang="fr-FR" sz="1200" b="0" i="0" u="none" strike="noStrike" kern="1200">
                <a:solidFill>
                  <a:schemeClr val="tx1"/>
                </a:solidFill>
                <a:effectLst/>
                <a:latin typeface="Arial" panose="020B0604020202020204" pitchFamily="34" charset="0"/>
                <a:ea typeface="+mn-ea"/>
                <a:cs typeface="+mn-cs"/>
              </a:rPr>
              <a:t>Not a major </a:t>
            </a:r>
            <a:r>
              <a:rPr lang="fr-FR" sz="1200" b="0" i="0" u="none" strike="noStrike" kern="1200" err="1">
                <a:solidFill>
                  <a:schemeClr val="tx1"/>
                </a:solidFill>
                <a:effectLst/>
                <a:latin typeface="Arial" panose="020B0604020202020204" pitchFamily="34" charset="0"/>
                <a:ea typeface="+mn-ea"/>
                <a:cs typeface="+mn-cs"/>
              </a:rPr>
              <a:t>event</a:t>
            </a:r>
            <a:r>
              <a:rPr lang="fr-FR" sz="1200" b="0" i="0" u="none" strike="noStrike" kern="1200">
                <a:solidFill>
                  <a:schemeClr val="tx1"/>
                </a:solidFill>
                <a:effectLst/>
                <a:latin typeface="Arial" panose="020B0604020202020204" pitchFamily="34" charset="0"/>
                <a:ea typeface="+mn-ea"/>
                <a:cs typeface="+mn-cs"/>
              </a:rPr>
              <a:t>.</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a:solidFill>
                  <a:schemeClr val="tx1"/>
                </a:solidFill>
                <a:effectLst/>
                <a:latin typeface="Arial" panose="020B0604020202020204" pitchFamily="34" charset="0"/>
                <a:ea typeface="+mn-ea"/>
                <a:cs typeface="+mn-cs"/>
              </a:rPr>
              <a:t>Just a short online or in-</a:t>
            </a:r>
            <a:r>
              <a:rPr lang="fr-FR" sz="1200" b="0" i="0" u="none" strike="noStrike" kern="1200" err="1">
                <a:solidFill>
                  <a:schemeClr val="tx1"/>
                </a:solidFill>
                <a:effectLst/>
                <a:latin typeface="Arial" panose="020B0604020202020204" pitchFamily="34" charset="0"/>
                <a:ea typeface="+mn-ea"/>
                <a:cs typeface="+mn-cs"/>
              </a:rPr>
              <a:t>person</a:t>
            </a:r>
            <a:r>
              <a:rPr lang="fr-FR" sz="1200" b="0" i="0" u="none" strike="noStrike" kern="1200">
                <a:solidFill>
                  <a:schemeClr val="tx1"/>
                </a:solidFill>
                <a:effectLst/>
                <a:latin typeface="Arial" panose="020B0604020202020204" pitchFamily="34" charset="0"/>
                <a:ea typeface="+mn-ea"/>
                <a:cs typeface="+mn-cs"/>
              </a:rPr>
              <a:t> exchange </a:t>
            </a:r>
            <a:r>
              <a:rPr lang="fr-FR" sz="1200" b="0" i="0" u="none" strike="noStrike" kern="1200" err="1">
                <a:solidFill>
                  <a:schemeClr val="tx1"/>
                </a:solidFill>
                <a:effectLst/>
                <a:latin typeface="Arial" panose="020B0604020202020204" pitchFamily="34" charset="0"/>
                <a:ea typeface="+mn-ea"/>
                <a:cs typeface="+mn-cs"/>
              </a:rPr>
              <a:t>focused</a:t>
            </a:r>
            <a:r>
              <a:rPr lang="fr-FR" sz="1200" b="0" i="0" u="none" strike="noStrike" kern="1200">
                <a:solidFill>
                  <a:schemeClr val="tx1"/>
                </a:solidFill>
                <a:effectLst/>
                <a:latin typeface="Arial" panose="020B0604020202020204" pitchFamily="34" charset="0"/>
                <a:ea typeface="+mn-ea"/>
                <a:cs typeface="+mn-cs"/>
              </a:rPr>
              <a:t> on </a:t>
            </a:r>
            <a:r>
              <a:rPr lang="fr-FR" sz="1200" b="0" i="0" u="none" strike="noStrike" kern="1200" err="1">
                <a:solidFill>
                  <a:schemeClr val="tx1"/>
                </a:solidFill>
                <a:effectLst/>
                <a:latin typeface="Arial" panose="020B0604020202020204" pitchFamily="34" charset="0"/>
                <a:ea typeface="+mn-ea"/>
                <a:cs typeface="+mn-cs"/>
              </a:rPr>
              <a:t>lessons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tools</a:t>
            </a:r>
            <a:r>
              <a:rPr lang="fr-FR" sz="1200" b="0" i="0" u="none" strike="noStrike" kern="1200">
                <a:solidFill>
                  <a:schemeClr val="tx1"/>
                </a:solidFill>
                <a:effectLst/>
                <a:latin typeface="Arial" panose="020B0604020202020204" pitchFamily="34" charset="0"/>
                <a:ea typeface="+mn-ea"/>
                <a:cs typeface="+mn-cs"/>
              </a:rPr>
              <a:t> or </a:t>
            </a:r>
            <a:r>
              <a:rPr lang="fr-FR" sz="1200" b="0" i="0" u="none" strike="noStrike" kern="1200" err="1">
                <a:solidFill>
                  <a:schemeClr val="tx1"/>
                </a:solidFill>
                <a:effectLst/>
                <a:latin typeface="Arial" panose="020B0604020202020204" pitchFamily="34" charset="0"/>
                <a:ea typeface="+mn-ea"/>
                <a:cs typeface="+mn-cs"/>
              </a:rPr>
              <a:t>results</a:t>
            </a:r>
            <a:r>
              <a:rPr lang="fr-FR" sz="1200" b="0" i="0" u="none" strike="noStrike" kern="1200">
                <a:solidFill>
                  <a:schemeClr val="tx1"/>
                </a:solidFill>
                <a:effectLst/>
                <a:latin typeface="Arial" panose="020B0604020202020204" pitchFamily="34" charset="0"/>
                <a:ea typeface="+mn-ea"/>
                <a:cs typeface="+mn-cs"/>
              </a:rPr>
              <a:t>.</a:t>
            </a:r>
          </a:p>
          <a:p>
            <a:br>
              <a:rPr lang="fr-FR"/>
            </a:br>
            <a:r>
              <a:rPr lang="fr-FR" sz="1200" b="1" i="0" u="none" strike="noStrike" kern="1200">
                <a:solidFill>
                  <a:schemeClr val="tx1"/>
                </a:solidFill>
                <a:effectLst/>
                <a:latin typeface="Arial" panose="020B0604020202020204" pitchFamily="34" charset="0"/>
                <a:ea typeface="+mn-ea"/>
                <a:cs typeface="+mn-cs"/>
              </a:rPr>
              <a:t>5. </a:t>
            </a:r>
            <a:r>
              <a:rPr lang="fr-FR" sz="1200" b="1" i="0" u="none" strike="noStrike" kern="1200" err="1">
                <a:solidFill>
                  <a:schemeClr val="tx1"/>
                </a:solidFill>
                <a:effectLst/>
                <a:latin typeface="Arial" panose="020B0604020202020204" pitchFamily="34" charset="0"/>
                <a:ea typeface="+mn-ea"/>
                <a:cs typeface="+mn-cs"/>
              </a:rPr>
              <a:t>Create</a:t>
            </a:r>
            <a:r>
              <a:rPr lang="fr-FR" sz="1200" b="1" i="0" u="none" strike="noStrike" kern="1200">
                <a:solidFill>
                  <a:schemeClr val="tx1"/>
                </a:solidFill>
                <a:effectLst/>
                <a:latin typeface="Arial" panose="020B0604020202020204" pitchFamily="34" charset="0"/>
                <a:ea typeface="+mn-ea"/>
                <a:cs typeface="+mn-cs"/>
              </a:rPr>
              <a:t> a </a:t>
            </a:r>
            <a:r>
              <a:rPr lang="fr-FR" sz="1200" b="1" i="0" u="none" strike="noStrike" kern="1200" err="1">
                <a:solidFill>
                  <a:schemeClr val="tx1"/>
                </a:solidFill>
                <a:effectLst/>
                <a:latin typeface="Arial" panose="020B0604020202020204" pitchFamily="34" charset="0"/>
                <a:ea typeface="+mn-ea"/>
                <a:cs typeface="+mn-cs"/>
              </a:rPr>
              <a:t>very</a:t>
            </a:r>
            <a:r>
              <a:rPr lang="fr-FR" sz="1200" b="1" i="0" u="none" strike="noStrike" kern="1200">
                <a:solidFill>
                  <a:schemeClr val="tx1"/>
                </a:solidFill>
                <a:effectLst/>
                <a:latin typeface="Arial" panose="020B0604020202020204" pitchFamily="34" charset="0"/>
                <a:ea typeface="+mn-ea"/>
                <a:cs typeface="+mn-cs"/>
              </a:rPr>
              <a:t> simple </a:t>
            </a:r>
            <a:r>
              <a:rPr lang="fr-FR" sz="1200" b="1" i="0" u="none" strike="noStrike" kern="1200" err="1">
                <a:solidFill>
                  <a:schemeClr val="tx1"/>
                </a:solidFill>
                <a:effectLst/>
                <a:latin typeface="Arial" panose="020B0604020202020204" pitchFamily="34" charset="0"/>
                <a:ea typeface="+mn-ea"/>
                <a:cs typeface="+mn-cs"/>
              </a:rPr>
              <a:t>internal</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list</a:t>
            </a:r>
            <a:r>
              <a:rPr lang="fr-FR" sz="1200" b="1" i="0" u="none" strike="noStrike" kern="1200">
                <a:solidFill>
                  <a:schemeClr val="tx1"/>
                </a:solidFill>
                <a:effectLst/>
                <a:latin typeface="Arial" panose="020B0604020202020204" pitchFamily="34" charset="0"/>
                <a:ea typeface="+mn-ea"/>
                <a:cs typeface="+mn-cs"/>
              </a:rPr>
              <a:t> of </a:t>
            </a:r>
            <a:r>
              <a:rPr lang="fr-FR" sz="1200" b="1" i="0" u="none" strike="noStrike" kern="1200" err="1">
                <a:solidFill>
                  <a:schemeClr val="tx1"/>
                </a:solidFill>
                <a:effectLst/>
                <a:latin typeface="Arial" panose="020B0604020202020204" pitchFamily="34" charset="0"/>
                <a:ea typeface="+mn-ea"/>
                <a:cs typeface="+mn-cs"/>
              </a:rPr>
              <a:t>reusable</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results</a:t>
            </a:r>
            <a:endParaRPr lang="fr-FR" sz="1200" b="1"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Not a </a:t>
            </a:r>
            <a:r>
              <a:rPr lang="fr-FR" sz="1200" b="0" i="0" u="none" strike="noStrike" kern="1200" err="1">
                <a:solidFill>
                  <a:schemeClr val="tx1"/>
                </a:solidFill>
                <a:effectLst/>
                <a:latin typeface="Arial" panose="020B0604020202020204" pitchFamily="34" charset="0"/>
                <a:ea typeface="+mn-ea"/>
                <a:cs typeface="+mn-cs"/>
              </a:rPr>
              <a:t>polished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database</a:t>
            </a:r>
            <a:r>
              <a:rPr lang="fr-FR" sz="1200" b="0" i="0" u="none" strike="noStrike" kern="1200">
                <a:solidFill>
                  <a:schemeClr val="tx1"/>
                </a:solidFill>
                <a:effectLst/>
                <a:latin typeface="Arial" panose="020B0604020202020204" pitchFamily="34" charset="0"/>
                <a:ea typeface="+mn-ea"/>
                <a:cs typeface="+mn-cs"/>
              </a:rPr>
              <a:t>.</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a:solidFill>
                  <a:schemeClr val="tx1"/>
                </a:solidFill>
                <a:effectLst/>
                <a:latin typeface="Arial" panose="020B0604020202020204" pitchFamily="34" charset="0"/>
                <a:ea typeface="+mn-ea"/>
                <a:cs typeface="+mn-cs"/>
              </a:rPr>
              <a:t>Just a </a:t>
            </a:r>
            <a:r>
              <a:rPr lang="fr-FR" sz="1200" b="0" i="0" u="none" strike="noStrike" kern="1200" err="1">
                <a:solidFill>
                  <a:schemeClr val="tx1"/>
                </a:solidFill>
                <a:effectLst/>
                <a:latin typeface="Arial" panose="020B0604020202020204" pitchFamily="34" charset="0"/>
                <a:ea typeface="+mn-ea"/>
                <a:cs typeface="+mn-cs"/>
              </a:rPr>
              <a:t>shared</a:t>
            </a:r>
            <a:r>
              <a:rPr lang="fr-FR" sz="1200" b="0" i="0" u="none" strike="noStrike" kern="1200">
                <a:solidFill>
                  <a:schemeClr val="tx1"/>
                </a:solidFill>
                <a:effectLst/>
                <a:latin typeface="Arial" panose="020B0604020202020204" pitchFamily="34" charset="0"/>
                <a:ea typeface="+mn-ea"/>
                <a:cs typeface="+mn-cs"/>
              </a:rPr>
              <a:t> Excel/Teams </a:t>
            </a:r>
            <a:r>
              <a:rPr lang="fr-FR" sz="1200" b="0" i="0" u="none" strike="noStrike" kern="1200" err="1">
                <a:solidFill>
                  <a:schemeClr val="tx1"/>
                </a:solidFill>
                <a:effectLst/>
                <a:latin typeface="Arial" panose="020B0604020202020204" pitchFamily="34" charset="0"/>
                <a:ea typeface="+mn-ea"/>
                <a:cs typeface="+mn-cs"/>
              </a:rPr>
              <a:t>list</a:t>
            </a:r>
            <a:r>
              <a:rPr lang="fr-FR" sz="1200" b="0" i="0" u="none" strike="noStrike" kern="1200">
                <a:solidFill>
                  <a:schemeClr val="tx1"/>
                </a:solidFill>
                <a:effectLst/>
                <a:latin typeface="Arial" panose="020B0604020202020204" pitchFamily="34" charset="0"/>
                <a:ea typeface="+mn-ea"/>
                <a:cs typeface="+mn-cs"/>
              </a:rPr>
              <a:t> of </a:t>
            </a:r>
            <a:r>
              <a:rPr lang="fr-FR" sz="1200" b="0" i="0" u="none" strike="noStrike" kern="1200" err="1">
                <a:solidFill>
                  <a:schemeClr val="tx1"/>
                </a:solidFill>
                <a:effectLst/>
                <a:latin typeface="Arial" panose="020B0604020202020204" pitchFamily="34" charset="0"/>
                <a:ea typeface="+mn-ea"/>
                <a:cs typeface="+mn-cs"/>
              </a:rPr>
              <a:t>promising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results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a few </a:t>
            </a:r>
            <a:r>
              <a:rPr lang="fr-FR" sz="1200" b="0" i="0" u="none" strike="noStrike" kern="1200" err="1">
                <a:solidFill>
                  <a:schemeClr val="tx1"/>
                </a:solidFill>
                <a:effectLst/>
                <a:latin typeface="Arial" panose="020B0604020202020204" pitchFamily="34" charset="0"/>
                <a:ea typeface="+mn-ea"/>
                <a:cs typeface="+mn-cs"/>
              </a:rPr>
              <a:t>lines</a:t>
            </a:r>
            <a:r>
              <a:rPr lang="fr-FR" sz="1200" b="0" i="0" u="none" strike="noStrike" kern="1200">
                <a:solidFill>
                  <a:schemeClr val="tx1"/>
                </a:solidFill>
                <a:effectLst/>
                <a:latin typeface="Arial" panose="020B0604020202020204" pitchFamily="34" charset="0"/>
                <a:ea typeface="+mn-ea"/>
                <a:cs typeface="+mn-cs"/>
              </a:rPr>
              <a:t> on </a:t>
            </a:r>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 are and </a:t>
            </a:r>
            <a:r>
              <a:rPr lang="fr-FR" sz="1200" b="0" i="0" u="none" strike="noStrike" kern="1200" err="1">
                <a:solidFill>
                  <a:schemeClr val="tx1"/>
                </a:solidFill>
                <a:effectLst/>
                <a:latin typeface="Arial" panose="020B0604020202020204" pitchFamily="34" charset="0"/>
                <a:ea typeface="+mn-ea"/>
                <a:cs typeface="+mn-cs"/>
              </a:rPr>
              <a:t>who</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might</a:t>
            </a:r>
            <a:r>
              <a:rPr lang="fr-FR" sz="1200" b="0" i="0" u="none" strike="noStrike" kern="1200">
                <a:solidFill>
                  <a:schemeClr val="tx1"/>
                </a:solidFill>
                <a:effectLst/>
                <a:latin typeface="Arial" panose="020B0604020202020204" pitchFamily="34" charset="0"/>
                <a:ea typeface="+mn-ea"/>
                <a:cs typeface="+mn-cs"/>
              </a:rPr>
              <a:t> use </a:t>
            </a:r>
            <a:r>
              <a:rPr lang="fr-FR" sz="1200" b="0" i="0" u="none" strike="noStrike" kern="1200" err="1">
                <a:solidFill>
                  <a:schemeClr val="tx1"/>
                </a:solidFill>
                <a:effectLst/>
                <a:latin typeface="Arial" panose="020B0604020202020204" pitchFamily="34" charset="0"/>
                <a:ea typeface="+mn-ea"/>
                <a:cs typeface="+mn-cs"/>
              </a:rPr>
              <a:t>them</a:t>
            </a:r>
            <a:r>
              <a:rPr lang="fr-FR" sz="1200" b="0" i="0" u="none" strike="noStrike" kern="1200">
                <a:solidFill>
                  <a:schemeClr val="tx1"/>
                </a:solidFill>
                <a:effectLst/>
                <a:latin typeface="Arial" panose="020B0604020202020204" pitchFamily="34" charset="0"/>
                <a:ea typeface="+mn-ea"/>
                <a:cs typeface="+mn-cs"/>
              </a:rPr>
              <a:t>.</a:t>
            </a:r>
          </a:p>
          <a:p>
            <a:endParaRPr kumimoji="0" lang="fr-ES" altLang="fr-ES" sz="1200" b="1" i="0" u="none" strike="noStrike" cap="none" normalizeH="0" baseline="0">
              <a:ln>
                <a:noFill/>
              </a:ln>
              <a:solidFill>
                <a:srgbClr val="000000"/>
              </a:solidFill>
              <a:effectLst/>
              <a:latin typeface="Arial" panose="020B0604020202020204" pitchFamily="34" charset="0"/>
            </a:endParaRPr>
          </a:p>
          <a:p>
            <a:r>
              <a:rPr lang="fr-FR" sz="1200" b="1" i="0" u="none" strike="noStrike" kern="1200">
                <a:solidFill>
                  <a:schemeClr val="tx1"/>
                </a:solidFill>
                <a:effectLst/>
                <a:latin typeface="Arial" panose="020B0604020202020204" pitchFamily="34" charset="0"/>
                <a:ea typeface="+mn-ea"/>
                <a:cs typeface="+mn-cs"/>
              </a:rPr>
              <a:t>Why </a:t>
            </a:r>
            <a:r>
              <a:rPr lang="fr-FR" sz="1200" b="1" i="0" u="none" strike="noStrike" kern="1200" err="1">
                <a:solidFill>
                  <a:schemeClr val="tx1"/>
                </a:solidFill>
                <a:effectLst/>
                <a:latin typeface="Arial" panose="020B0604020202020204" pitchFamily="34" charset="0"/>
                <a:ea typeface="+mn-ea"/>
                <a:cs typeface="+mn-cs"/>
              </a:rPr>
              <a:t>these</a:t>
            </a:r>
            <a:r>
              <a:rPr lang="fr-FR" sz="1200" b="1" i="0" u="none" strike="noStrike" kern="1200">
                <a:solidFill>
                  <a:schemeClr val="tx1"/>
                </a:solidFill>
                <a:effectLst/>
                <a:latin typeface="Arial" panose="020B0604020202020204" pitchFamily="34" charset="0"/>
                <a:ea typeface="+mn-ea"/>
                <a:cs typeface="+mn-cs"/>
              </a:rPr>
              <a:t> are “light-</a:t>
            </a:r>
            <a:r>
              <a:rPr lang="fr-FR" sz="1200" b="1" i="0" u="none" strike="noStrike" kern="1200" err="1">
                <a:solidFill>
                  <a:schemeClr val="tx1"/>
                </a:solidFill>
                <a:effectLst/>
                <a:latin typeface="Arial" panose="020B0604020202020204" pitchFamily="34" charset="0"/>
                <a:ea typeface="+mn-ea"/>
                <a:cs typeface="+mn-cs"/>
              </a:rPr>
              <a:t>touch</a:t>
            </a:r>
            <a:r>
              <a:rPr lang="fr-FR" sz="1200" b="1"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Because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build</a:t>
            </a:r>
            <a:r>
              <a:rPr lang="fr-FR" sz="1200" b="0" i="0" u="none" strike="noStrike" kern="1200">
                <a:solidFill>
                  <a:schemeClr val="tx1"/>
                </a:solidFill>
                <a:effectLst/>
                <a:latin typeface="Arial" panose="020B0604020202020204" pitchFamily="34" charset="0"/>
                <a:ea typeface="+mn-ea"/>
                <a:cs typeface="+mn-cs"/>
              </a:rPr>
              <a:t> on </a:t>
            </a:r>
            <a:r>
              <a:rPr lang="fr-FR" sz="1200" b="0" i="0" u="none" strike="noStrike" kern="1200" err="1">
                <a:solidFill>
                  <a:schemeClr val="tx1"/>
                </a:solidFill>
                <a:effectLst/>
                <a:latin typeface="Arial" panose="020B0604020202020204" pitchFamily="34" charset="0"/>
                <a:ea typeface="+mn-ea"/>
                <a:cs typeface="+mn-cs"/>
              </a:rPr>
              <a:t>existing</a:t>
            </a:r>
            <a:r>
              <a:rPr lang="fr-FR" sz="1200" b="0" i="0" u="none" strike="noStrike" kern="1200">
                <a:solidFill>
                  <a:schemeClr val="tx1"/>
                </a:solidFill>
                <a:effectLst/>
                <a:latin typeface="Arial" panose="020B0604020202020204" pitchFamily="34" charset="0"/>
                <a:ea typeface="+mn-ea"/>
                <a:cs typeface="+mn-cs"/>
              </a:rPr>
              <a:t> programme moments</a:t>
            </a:r>
          </a:p>
          <a:p>
            <a:r>
              <a:rPr lang="fr-FR" sz="1200" b="0" i="0" u="none" strike="noStrike" kern="1200">
                <a:solidFill>
                  <a:schemeClr val="tx1"/>
                </a:solidFill>
                <a:effectLst/>
                <a:latin typeface="Arial" panose="020B0604020202020204" pitchFamily="34" charset="0"/>
                <a:ea typeface="+mn-ea"/>
                <a:cs typeface="+mn-cs"/>
              </a:rPr>
              <a:t>- do not </a:t>
            </a:r>
            <a:r>
              <a:rPr lang="fr-FR" sz="1200" b="0" i="0" u="none" strike="noStrike" kern="1200" err="1">
                <a:solidFill>
                  <a:schemeClr val="tx1"/>
                </a:solidFill>
                <a:effectLst/>
                <a:latin typeface="Arial" panose="020B0604020202020204" pitchFamily="34" charset="0"/>
                <a:ea typeface="+mn-ea"/>
                <a:cs typeface="+mn-cs"/>
              </a:rPr>
              <a:t>require</a:t>
            </a:r>
            <a:r>
              <a:rPr lang="fr-FR" sz="1200" b="0" i="0" u="none" strike="noStrike" kern="1200">
                <a:solidFill>
                  <a:schemeClr val="tx1"/>
                </a:solidFill>
                <a:effectLst/>
                <a:latin typeface="Arial" panose="020B0604020202020204" pitchFamily="34" charset="0"/>
                <a:ea typeface="+mn-ea"/>
                <a:cs typeface="+mn-cs"/>
              </a:rPr>
              <a:t> a </a:t>
            </a:r>
            <a:r>
              <a:rPr lang="fr-FR" sz="1200" b="0" i="0" u="none" strike="noStrike" kern="1200" err="1">
                <a:solidFill>
                  <a:schemeClr val="tx1"/>
                </a:solidFill>
                <a:effectLst/>
                <a:latin typeface="Arial" panose="020B0604020202020204" pitchFamily="34" charset="0"/>
                <a:ea typeface="+mn-ea"/>
                <a:cs typeface="+mn-cs"/>
              </a:rPr>
              <a:t>separate</a:t>
            </a:r>
            <a:r>
              <a:rPr lang="fr-FR" sz="1200" b="0" i="0" u="none" strike="noStrike" kern="1200">
                <a:solidFill>
                  <a:schemeClr val="tx1"/>
                </a:solidFill>
                <a:effectLst/>
                <a:latin typeface="Arial" panose="020B0604020202020204" pitchFamily="34" charset="0"/>
                <a:ea typeface="+mn-ea"/>
                <a:cs typeface="+mn-cs"/>
              </a:rPr>
              <a:t> call or major new budget</a:t>
            </a:r>
          </a:p>
          <a:p>
            <a:r>
              <a:rPr lang="fr-FR" sz="1200" b="0" i="0" u="none" strike="noStrike" kern="1200">
                <a:solidFill>
                  <a:schemeClr val="tx1"/>
                </a:solidFill>
                <a:effectLst/>
                <a:latin typeface="Arial" panose="020B0604020202020204" pitchFamily="34" charset="0"/>
                <a:ea typeface="+mn-ea"/>
                <a:cs typeface="+mn-cs"/>
              </a:rPr>
              <a:t>- can </a:t>
            </a:r>
            <a:r>
              <a:rPr lang="fr-FR" sz="1200" b="0" i="0" u="none" strike="noStrike" kern="1200" err="1">
                <a:solidFill>
                  <a:schemeClr val="tx1"/>
                </a:solidFill>
                <a:effectLst/>
                <a:latin typeface="Arial" panose="020B0604020202020204" pitchFamily="34" charset="0"/>
                <a:ea typeface="+mn-ea"/>
                <a:cs typeface="+mn-cs"/>
              </a:rPr>
              <a:t>be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tested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quickly</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 help programmes start </a:t>
            </a:r>
            <a:r>
              <a:rPr lang="fr-FR" sz="1200" b="0" i="0" u="none" strike="noStrike" kern="1200" err="1">
                <a:solidFill>
                  <a:schemeClr val="tx1"/>
                </a:solidFill>
                <a:effectLst/>
                <a:latin typeface="Arial" panose="020B0604020202020204" pitchFamily="34" charset="0"/>
                <a:ea typeface="+mn-ea"/>
                <a:cs typeface="+mn-cs"/>
              </a:rPr>
              <a:t>somewhere</a:t>
            </a:r>
            <a:r>
              <a:rPr lang="fr-FR" sz="1200" b="0" i="0" u="none" strike="noStrike" kern="1200">
                <a:solidFill>
                  <a:schemeClr val="tx1"/>
                </a:solidFill>
                <a:effectLst/>
                <a:latin typeface="Arial" panose="020B0604020202020204" pitchFamily="34" charset="0"/>
                <a:ea typeface="+mn-ea"/>
                <a:cs typeface="+mn-cs"/>
              </a:rPr>
              <a:t>.</a:t>
            </a:r>
          </a:p>
          <a:p>
            <a:endParaRPr kumimoji="0" lang="fr-ES" altLang="fr-ES" sz="1200" b="1" i="0" u="none" strike="noStrike" cap="none" normalizeH="0" baseline="0">
              <a:ln>
                <a:noFill/>
              </a:ln>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DA9B2-0583-AA81-4C56-8EA3330D2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C24BB-EB8F-09E5-128A-84925A452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63AE3-658C-8E7B-DFE3-DAC9F116F3A4}"/>
              </a:ext>
            </a:extLst>
          </p:cNvPr>
          <p:cNvSpPr>
            <a:spLocks noGrp="1"/>
          </p:cNvSpPr>
          <p:nvPr>
            <p:ph type="body" idx="1"/>
          </p:nvPr>
        </p:nvSpPr>
        <p:spPr/>
        <p:txBody>
          <a:bodyPr/>
          <a:lstStyle/>
          <a:p>
            <a:r>
              <a:rPr lang="en-US">
                <a:latin typeface="Arial"/>
                <a:cs typeface="Arial"/>
              </a:rPr>
              <a:t>15:30 – 16:00 Do the plenary after the coffee break if needed. </a:t>
            </a:r>
            <a:endParaRPr lang="en-US">
              <a:cs typeface="Arial"/>
            </a:endParaRPr>
          </a:p>
        </p:txBody>
      </p:sp>
      <p:sp>
        <p:nvSpPr>
          <p:cNvPr id="4" name="Slide Number Placeholder 3">
            <a:extLst>
              <a:ext uri="{FF2B5EF4-FFF2-40B4-BE49-F238E27FC236}">
                <a16:creationId xmlns:a16="http://schemas.microsoft.com/office/drawing/2014/main" id="{21D6CC59-536C-2FAA-8731-A13FD89BE9C0}"/>
              </a:ext>
            </a:extLst>
          </p:cNvPr>
          <p:cNvSpPr>
            <a:spLocks noGrp="1"/>
          </p:cNvSpPr>
          <p:nvPr>
            <p:ph type="sldNum" sz="quarter" idx="10"/>
          </p:nvPr>
        </p:nvSpPr>
        <p:spPr/>
        <p:txBody>
          <a:bodyPr/>
          <a:lstStyle/>
          <a:p>
            <a:fld id="{6F8E2375-F1B1-284C-A827-B0E603FDBDD8}" type="slidenum">
              <a:rPr lang="en-US" smtClean="0"/>
              <a:t>54</a:t>
            </a:fld>
            <a:endParaRPr lang="en-US"/>
          </a:p>
        </p:txBody>
      </p:sp>
    </p:spTree>
    <p:extLst>
      <p:ext uri="{BB962C8B-B14F-4D97-AF65-F5344CB8AC3E}">
        <p14:creationId xmlns:p14="http://schemas.microsoft.com/office/powerpoint/2010/main" val="2213247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6BDA8-ADDA-B055-EA19-B95789647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49A0E-DCAB-7C8C-89F0-D8325DCC08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3F934-5FC1-5DB1-1C71-7F89931E6D0A}"/>
              </a:ext>
            </a:extLst>
          </p:cNvPr>
          <p:cNvSpPr>
            <a:spLocks noGrp="1"/>
          </p:cNvSpPr>
          <p:nvPr>
            <p:ph type="body" idx="1"/>
          </p:nvPr>
        </p:nvSpPr>
        <p:spPr/>
        <p:txBody>
          <a:bodyPr/>
          <a:lstStyle/>
          <a:p>
            <a:r>
              <a:rPr lang="en-US"/>
              <a:t>KELLY TAKES OVER AT 15:00.</a:t>
            </a:r>
          </a:p>
          <a:p>
            <a:endParaRPr lang="fr-FR" b="1">
              <a:latin typeface="Arial"/>
              <a:cs typeface="Arial"/>
            </a:endParaRPr>
          </a:p>
          <a:p>
            <a:r>
              <a:rPr lang="fr-FR" sz="1200" b="1" i="0" u="none" strike="noStrike" kern="1200" err="1">
                <a:solidFill>
                  <a:schemeClr val="tx1"/>
                </a:solidFill>
                <a:effectLst/>
                <a:latin typeface="Arial"/>
                <a:cs typeface="Arial"/>
              </a:rPr>
              <a:t>What</a:t>
            </a:r>
            <a:r>
              <a:rPr lang="fr-FR" sz="1200" b="1" i="0" u="none" strike="noStrike" kern="1200">
                <a:solidFill>
                  <a:schemeClr val="tx1"/>
                </a:solidFill>
                <a:effectLst/>
                <a:latin typeface="Arial"/>
                <a:cs typeface="Arial"/>
              </a:rPr>
              <a:t> do </a:t>
            </a:r>
            <a:r>
              <a:rPr lang="fr-FR" sz="1200" b="1" i="0" u="none" strike="noStrike" kern="1200" err="1">
                <a:solidFill>
                  <a:schemeClr val="tx1"/>
                </a:solidFill>
                <a:effectLst/>
                <a:latin typeface="Arial"/>
                <a:cs typeface="Arial"/>
              </a:rPr>
              <a:t>we</a:t>
            </a:r>
            <a:r>
              <a:rPr lang="fr-FR" sz="1200" b="1" i="0" u="none" strike="noStrike" kern="1200">
                <a:solidFill>
                  <a:schemeClr val="tx1"/>
                </a:solidFill>
                <a:effectLst/>
                <a:latin typeface="Arial"/>
                <a:cs typeface="Arial"/>
              </a:rPr>
              <a:t> </a:t>
            </a:r>
            <a:r>
              <a:rPr lang="fr-FR" sz="1200" b="1" i="0" u="none" strike="noStrike" kern="1200" err="1">
                <a:solidFill>
                  <a:schemeClr val="tx1"/>
                </a:solidFill>
                <a:effectLst/>
                <a:latin typeface="Arial"/>
                <a:cs typeface="Arial"/>
              </a:rPr>
              <a:t>mean</a:t>
            </a:r>
            <a:r>
              <a:rPr lang="fr-FR" sz="1200" b="1" i="0" u="none" strike="noStrike" kern="1200">
                <a:solidFill>
                  <a:schemeClr val="tx1"/>
                </a:solidFill>
                <a:effectLst/>
                <a:latin typeface="Arial"/>
                <a:cs typeface="Arial"/>
              </a:rPr>
              <a:t> by soft-</a:t>
            </a:r>
            <a:r>
              <a:rPr lang="fr-FR" sz="1200" b="1" i="0" u="none" strike="noStrike" kern="1200" err="1">
                <a:solidFill>
                  <a:schemeClr val="tx1"/>
                </a:solidFill>
                <a:effectLst/>
                <a:latin typeface="Arial"/>
                <a:cs typeface="Arial"/>
              </a:rPr>
              <a:t>touch</a:t>
            </a:r>
            <a:r>
              <a:rPr lang="fr-FR" sz="1200" b="1" i="0" u="none" strike="noStrike" kern="1200">
                <a:solidFill>
                  <a:schemeClr val="tx1"/>
                </a:solidFill>
                <a:effectLst/>
                <a:latin typeface="Arial"/>
                <a:cs typeface="Arial"/>
              </a:rPr>
              <a:t> </a:t>
            </a:r>
            <a:r>
              <a:rPr lang="fr-FR" sz="1200" b="1" i="0" u="none" strike="noStrike" kern="1200" err="1">
                <a:solidFill>
                  <a:schemeClr val="tx1"/>
                </a:solidFill>
                <a:effectLst/>
                <a:latin typeface="Arial"/>
                <a:cs typeface="Arial"/>
              </a:rPr>
              <a:t>approaches</a:t>
            </a:r>
            <a:r>
              <a:rPr lang="fr-FR" sz="1200" b="1" i="0" u="none" strike="noStrike" kern="1200">
                <a:solidFill>
                  <a:schemeClr val="tx1"/>
                </a:solidFill>
                <a:effectLst/>
                <a:latin typeface="Arial"/>
                <a:cs typeface="Arial"/>
              </a:rPr>
              <a:t>?</a:t>
            </a:r>
            <a:endParaRPr lang="en-US">
              <a:cs typeface="Arial"/>
            </a:endParaRPr>
          </a:p>
          <a:p>
            <a:r>
              <a:rPr lang="fr-FR" sz="1200" b="0" i="0" u="none" strike="noStrike" kern="1200">
                <a:solidFill>
                  <a:schemeClr val="tx1"/>
                </a:solidFill>
                <a:effectLst/>
                <a:latin typeface="Arial"/>
                <a:cs typeface="Arial"/>
              </a:rPr>
              <a:t>Small programme practices </a:t>
            </a:r>
            <a:r>
              <a:rPr lang="fr-FR" sz="1200" b="0" i="0" u="none" strike="noStrike" kern="1200" err="1">
                <a:solidFill>
                  <a:schemeClr val="tx1"/>
                </a:solidFill>
                <a:effectLst/>
                <a:latin typeface="Arial"/>
                <a:cs typeface="Arial"/>
              </a:rPr>
              <a:t>that</a:t>
            </a:r>
            <a:r>
              <a:rPr lang="fr-FR" sz="1200" b="0" i="0" u="none" strike="noStrike" kern="1200">
                <a:solidFill>
                  <a:schemeClr val="tx1"/>
                </a:solidFill>
                <a:effectLst/>
                <a:latin typeface="Arial"/>
                <a:cs typeface="Arial"/>
              </a:rPr>
              <a:t> </a:t>
            </a:r>
            <a:r>
              <a:rPr lang="fr-FR" sz="1200" b="0" i="0" u="none" strike="noStrike" kern="1200" err="1">
                <a:solidFill>
                  <a:schemeClr val="tx1"/>
                </a:solidFill>
                <a:effectLst/>
                <a:latin typeface="Arial"/>
                <a:cs typeface="Arial"/>
              </a:rPr>
              <a:t>make</a:t>
            </a:r>
            <a:r>
              <a:rPr lang="fr-FR" sz="1200" b="0" i="0" u="none" strike="noStrike" kern="1200">
                <a:solidFill>
                  <a:schemeClr val="tx1"/>
                </a:solidFill>
                <a:effectLst/>
                <a:latin typeface="Arial"/>
                <a:cs typeface="Arial"/>
              </a:rPr>
              <a:t> capitalisation more </a:t>
            </a:r>
            <a:r>
              <a:rPr lang="fr-FR" sz="1200" b="0" i="0" u="none" strike="noStrike" kern="1200" err="1">
                <a:solidFill>
                  <a:schemeClr val="tx1"/>
                </a:solidFill>
                <a:effectLst/>
                <a:latin typeface="Arial"/>
                <a:cs typeface="Arial"/>
              </a:rPr>
              <a:t>systematic</a:t>
            </a:r>
            <a:r>
              <a:rPr lang="fr-FR" sz="1200" b="0" i="0" u="none" strike="noStrike" kern="1200">
                <a:solidFill>
                  <a:schemeClr val="tx1"/>
                </a:solidFill>
                <a:effectLst/>
                <a:latin typeface="Arial"/>
                <a:cs typeface="Arial"/>
              </a:rPr>
              <a:t>, </a:t>
            </a:r>
            <a:r>
              <a:rPr lang="fr-FR" sz="1200" b="0" i="0" u="none" strike="noStrike" kern="1200" err="1">
                <a:solidFill>
                  <a:schemeClr val="tx1"/>
                </a:solidFill>
                <a:effectLst/>
                <a:latin typeface="Arial"/>
                <a:cs typeface="Arial"/>
              </a:rPr>
              <a:t>without</a:t>
            </a:r>
            <a:r>
              <a:rPr lang="fr-FR" sz="1200" b="0" i="0" u="none" strike="noStrike" kern="1200">
                <a:solidFill>
                  <a:schemeClr val="tx1"/>
                </a:solidFill>
                <a:effectLst/>
                <a:latin typeface="Arial"/>
                <a:cs typeface="Arial"/>
              </a:rPr>
              <a:t> </a:t>
            </a:r>
            <a:r>
              <a:rPr lang="fr-FR" sz="1200" b="0" i="0" u="none" strike="noStrike" kern="1200" err="1">
                <a:solidFill>
                  <a:schemeClr val="tx1"/>
                </a:solidFill>
                <a:effectLst/>
                <a:latin typeface="Arial"/>
                <a:cs typeface="Arial"/>
              </a:rPr>
              <a:t>creating</a:t>
            </a:r>
            <a:r>
              <a:rPr lang="fr-FR" sz="1200" b="0" i="0" u="none" strike="noStrike" kern="1200">
                <a:solidFill>
                  <a:schemeClr val="tx1"/>
                </a:solidFill>
                <a:effectLst/>
                <a:latin typeface="Arial"/>
                <a:cs typeface="Arial"/>
              </a:rPr>
              <a:t> a </a:t>
            </a:r>
            <a:r>
              <a:rPr lang="fr-FR" sz="1200" b="0" i="0" u="none" strike="noStrike" kern="1200" err="1">
                <a:solidFill>
                  <a:schemeClr val="tx1"/>
                </a:solidFill>
                <a:effectLst/>
                <a:latin typeface="Arial"/>
                <a:cs typeface="Arial"/>
              </a:rPr>
              <a:t>heavy</a:t>
            </a:r>
            <a:r>
              <a:rPr lang="fr-FR" sz="1200" b="0" i="0" u="none" strike="noStrike" kern="1200">
                <a:solidFill>
                  <a:schemeClr val="tx1"/>
                </a:solidFill>
                <a:effectLst/>
                <a:latin typeface="Arial"/>
                <a:cs typeface="Arial"/>
              </a:rPr>
              <a:t> new process. Small actions </a:t>
            </a:r>
            <a:r>
              <a:rPr lang="fr-FR" sz="1200" b="0" i="0" u="none" strike="noStrike" kern="1200" err="1">
                <a:solidFill>
                  <a:schemeClr val="tx1"/>
                </a:solidFill>
                <a:effectLst/>
                <a:latin typeface="Arial"/>
                <a:cs typeface="Arial"/>
              </a:rPr>
              <a:t>that</a:t>
            </a:r>
            <a:r>
              <a:rPr lang="fr-FR" sz="1200" b="0" i="0" u="none" strike="noStrike" kern="1200">
                <a:solidFill>
                  <a:schemeClr val="tx1"/>
                </a:solidFill>
                <a:effectLst/>
                <a:latin typeface="Arial"/>
                <a:cs typeface="Arial"/>
              </a:rPr>
              <a:t> are </a:t>
            </a:r>
            <a:r>
              <a:rPr lang="fr-FR" sz="1200" b="0" i="0" u="none" strike="noStrike" kern="1200" err="1">
                <a:solidFill>
                  <a:schemeClr val="tx1"/>
                </a:solidFill>
                <a:effectLst/>
                <a:latin typeface="Arial"/>
                <a:cs typeface="Arial"/>
              </a:rPr>
              <a:t>are</a:t>
            </a:r>
            <a:r>
              <a:rPr lang="fr-FR" sz="1200" b="0" i="0" u="none" strike="noStrike" kern="1200">
                <a:solidFill>
                  <a:schemeClr val="tx1"/>
                </a:solidFill>
                <a:effectLst/>
                <a:latin typeface="Arial"/>
                <a:cs typeface="Arial"/>
              </a:rPr>
              <a:t> </a:t>
            </a:r>
            <a:r>
              <a:rPr lang="fr-FR" sz="1200" b="0" i="0" u="none" strike="noStrike" kern="1200" err="1">
                <a:solidFill>
                  <a:schemeClr val="tx1"/>
                </a:solidFill>
                <a:effectLst/>
                <a:latin typeface="Arial"/>
                <a:cs typeface="Arial"/>
              </a:rPr>
              <a:t>realistic</a:t>
            </a:r>
            <a:r>
              <a:rPr lang="fr-FR" sz="1200" b="0" i="0" u="none" strike="noStrike" kern="1200">
                <a:solidFill>
                  <a:schemeClr val="tx1"/>
                </a:solidFill>
                <a:effectLst/>
                <a:latin typeface="Arial"/>
                <a:cs typeface="Arial"/>
              </a:rPr>
              <a:t> for the </a:t>
            </a:r>
            <a:r>
              <a:rPr lang="fr-FR" sz="1200" b="0" i="0" u="none" strike="noStrike" kern="1200" err="1">
                <a:solidFill>
                  <a:schemeClr val="tx1"/>
                </a:solidFill>
                <a:effectLst/>
                <a:latin typeface="Arial"/>
                <a:cs typeface="Arial"/>
              </a:rPr>
              <a:t>low-capacity</a:t>
            </a:r>
            <a:r>
              <a:rPr lang="fr-FR" sz="1200" b="0" i="0" u="none" strike="noStrike" kern="1200">
                <a:solidFill>
                  <a:schemeClr val="tx1"/>
                </a:solidFill>
                <a:effectLst/>
                <a:latin typeface="Arial"/>
                <a:cs typeface="Arial"/>
              </a:rPr>
              <a:t> programmes.</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CBC programmes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limited</a:t>
            </a:r>
            <a:r>
              <a:rPr lang="fr-FR" sz="1200" b="0" i="0" u="none" strike="noStrike" kern="1200">
                <a:solidFill>
                  <a:schemeClr val="tx1"/>
                </a:solidFill>
                <a:effectLst/>
                <a:latin typeface="Arial" panose="020B0604020202020204" pitchFamily="34" charset="0"/>
                <a:ea typeface="+mn-ea"/>
                <a:cs typeface="+mn-cs"/>
              </a:rPr>
              <a:t> staff</a:t>
            </a:r>
          </a:p>
          <a:p>
            <a:r>
              <a:rPr lang="fr-FR" sz="1200" b="0" i="0" u="none" strike="noStrike" kern="1200" err="1">
                <a:solidFill>
                  <a:schemeClr val="tx1"/>
                </a:solidFill>
                <a:effectLst/>
                <a:latin typeface="Arial" panose="020B0604020202020204" pitchFamily="34" charset="0"/>
                <a:ea typeface="+mn-ea"/>
                <a:cs typeface="+mn-cs"/>
              </a:rPr>
              <a:t>limited</a:t>
            </a:r>
            <a:r>
              <a:rPr lang="fr-FR" sz="1200" b="0" i="0" u="none" strike="noStrike" kern="1200">
                <a:solidFill>
                  <a:schemeClr val="tx1"/>
                </a:solidFill>
                <a:effectLst/>
                <a:latin typeface="Arial" panose="020B0604020202020204" pitchFamily="34" charset="0"/>
                <a:ea typeface="+mn-ea"/>
                <a:cs typeface="+mn-cs"/>
              </a:rPr>
              <a:t> time</a:t>
            </a:r>
          </a:p>
          <a:p>
            <a:r>
              <a:rPr lang="fr-FR" sz="1200" b="0" i="0" u="none" strike="noStrike" kern="1200">
                <a:solidFill>
                  <a:schemeClr val="tx1"/>
                </a:solidFill>
                <a:effectLst/>
                <a:latin typeface="Arial" panose="020B0604020202020204" pitchFamily="34" charset="0"/>
                <a:ea typeface="+mn-ea"/>
                <a:cs typeface="+mn-cs"/>
              </a:rPr>
              <a:t>no </a:t>
            </a:r>
            <a:r>
              <a:rPr lang="fr-FR" sz="1200" b="0" i="0" u="none" strike="noStrike" kern="1200" err="1">
                <a:solidFill>
                  <a:schemeClr val="tx1"/>
                </a:solidFill>
                <a:effectLst/>
                <a:latin typeface="Arial" panose="020B0604020202020204" pitchFamily="34" charset="0"/>
                <a:ea typeface="+mn-ea"/>
                <a:cs typeface="+mn-cs"/>
              </a:rPr>
              <a:t>dedicated</a:t>
            </a:r>
            <a:r>
              <a:rPr lang="fr-FR" sz="1200" b="0" i="0" u="none" strike="noStrike" kern="1200">
                <a:solidFill>
                  <a:schemeClr val="tx1"/>
                </a:solidFill>
                <a:effectLst/>
                <a:latin typeface="Arial" panose="020B0604020202020204" pitchFamily="34" charset="0"/>
                <a:ea typeface="+mn-ea"/>
                <a:cs typeface="+mn-cs"/>
              </a:rPr>
              <a:t> capitalisation </a:t>
            </a:r>
            <a:r>
              <a:rPr lang="fr-FR" sz="1200" b="0" i="0" u="none" strike="noStrike" kern="1200" err="1">
                <a:solidFill>
                  <a:schemeClr val="tx1"/>
                </a:solidFill>
                <a:effectLst/>
                <a:latin typeface="Arial" panose="020B0604020202020204" pitchFamily="34" charset="0"/>
                <a:ea typeface="+mn-ea"/>
                <a:cs typeface="+mn-cs"/>
              </a:rPr>
              <a:t>officer</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often</a:t>
            </a:r>
            <a:r>
              <a:rPr lang="fr-FR" sz="1200" b="0" i="0" u="none" strike="noStrike" kern="1200">
                <a:solidFill>
                  <a:schemeClr val="tx1"/>
                </a:solidFill>
                <a:effectLst/>
                <a:latin typeface="Arial" panose="020B0604020202020204" pitchFamily="34" charset="0"/>
                <a:ea typeface="+mn-ea"/>
                <a:cs typeface="+mn-cs"/>
              </a:rPr>
              <a:t> no big budget for </a:t>
            </a:r>
            <a:r>
              <a:rPr lang="fr-FR" sz="1200" b="0" i="0" u="none" strike="noStrike" kern="1200" err="1">
                <a:solidFill>
                  <a:schemeClr val="tx1"/>
                </a:solidFill>
                <a:effectLst/>
                <a:latin typeface="Arial" panose="020B0604020202020204" pitchFamily="34" charset="0"/>
                <a:ea typeface="+mn-ea"/>
                <a:cs typeface="+mn-cs"/>
              </a:rPr>
              <a:t>separate</a:t>
            </a:r>
            <a:r>
              <a:rPr lang="fr-FR" sz="1200" b="0" i="0" u="none" strike="noStrike" kern="1200">
                <a:solidFill>
                  <a:schemeClr val="tx1"/>
                </a:solidFill>
                <a:effectLst/>
                <a:latin typeface="Arial" panose="020B0604020202020204" pitchFamily="34" charset="0"/>
                <a:ea typeface="+mn-ea"/>
                <a:cs typeface="+mn-cs"/>
              </a:rPr>
              <a:t> capitalisation </a:t>
            </a:r>
            <a:r>
              <a:rPr lang="fr-FR" sz="1200" b="0" i="0" u="none" strike="noStrike" kern="1200" err="1">
                <a:solidFill>
                  <a:schemeClr val="tx1"/>
                </a:solidFill>
                <a:effectLst/>
                <a:latin typeface="Arial" panose="020B0604020202020204" pitchFamily="34" charset="0"/>
                <a:ea typeface="+mn-ea"/>
                <a:cs typeface="+mn-cs"/>
              </a:rPr>
              <a:t>activities</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Gapitalisation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does</a:t>
            </a:r>
            <a:r>
              <a:rPr lang="fr-FR" sz="1200" b="0" i="0" u="none" strike="noStrike" kern="1200">
                <a:solidFill>
                  <a:schemeClr val="tx1"/>
                </a:solidFill>
                <a:effectLst/>
                <a:latin typeface="Arial" panose="020B0604020202020204" pitchFamily="34" charset="0"/>
                <a:ea typeface="+mn-ea"/>
                <a:cs typeface="+mn-cs"/>
              </a:rPr>
              <a:t> not have to start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a big </a:t>
            </a:r>
            <a:r>
              <a:rPr lang="fr-FR" sz="1200" b="0" i="0" u="none" strike="noStrike" kern="1200" err="1">
                <a:solidFill>
                  <a:schemeClr val="tx1"/>
                </a:solidFill>
                <a:effectLst/>
                <a:latin typeface="Arial" panose="020B0604020202020204" pitchFamily="34" charset="0"/>
                <a:ea typeface="+mn-ea"/>
                <a:cs typeface="+mn-cs"/>
              </a:rPr>
              <a:t>strategy</a:t>
            </a:r>
            <a:r>
              <a:rPr lang="fr-FR" sz="1200" b="0" i="0" u="none" strike="noStrike" kern="1200">
                <a:solidFill>
                  <a:schemeClr val="tx1"/>
                </a:solidFill>
                <a:effectLst/>
                <a:latin typeface="Arial" panose="020B0604020202020204" pitchFamily="34" charset="0"/>
                <a:ea typeface="+mn-ea"/>
                <a:cs typeface="+mn-cs"/>
              </a:rPr>
              <a:t> or a major new structure.</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a:solidFill>
                  <a:schemeClr val="tx1"/>
                </a:solidFill>
                <a:effectLst/>
                <a:latin typeface="Arial" panose="020B0604020202020204" pitchFamily="34" charset="0"/>
                <a:ea typeface="+mn-ea"/>
                <a:cs typeface="+mn-cs"/>
              </a:rPr>
              <a:t>It can start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small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manageable</a:t>
            </a:r>
            <a:r>
              <a:rPr lang="fr-FR" sz="1200" b="0" i="0" u="none" strike="noStrike" kern="1200">
                <a:solidFill>
                  <a:schemeClr val="tx1"/>
                </a:solidFill>
                <a:effectLst/>
                <a:latin typeface="Arial" panose="020B0604020202020204" pitchFamily="34" charset="0"/>
                <a:ea typeface="+mn-ea"/>
                <a:cs typeface="+mn-cs"/>
              </a:rPr>
              <a:t> programme practices.</a:t>
            </a:r>
          </a:p>
          <a:p>
            <a:endParaRPr lang="fr-FR" sz="1200" b="0" i="0" u="none" strike="noStrike" kern="1200">
              <a:solidFill>
                <a:schemeClr val="tx1"/>
              </a:solidFill>
              <a:effectLst/>
              <a:latin typeface="Arial" panose="020B0604020202020204" pitchFamily="34" charset="0"/>
              <a:ea typeface="+mn-ea"/>
              <a:cs typeface="+mn-cs"/>
            </a:endParaRPr>
          </a:p>
          <a:p>
            <a:endParaRPr lang="fr-FR" sz="1200" b="1"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They are </a:t>
            </a:r>
            <a:r>
              <a:rPr lang="fr-FR" sz="1200" b="0" i="0" u="none" strike="noStrike" kern="1200" err="1">
                <a:solidFill>
                  <a:schemeClr val="tx1"/>
                </a:solidFill>
                <a:effectLst/>
                <a:latin typeface="Arial" panose="020B0604020202020204" pitchFamily="34" charset="0"/>
                <a:ea typeface="+mn-ea"/>
                <a:cs typeface="+mn-cs"/>
              </a:rPr>
              <a:t>usually</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err="1">
                <a:solidFill>
                  <a:schemeClr val="tx1"/>
                </a:solidFill>
                <a:effectLst/>
                <a:latin typeface="Arial" panose="020B0604020202020204" pitchFamily="34" charset="0"/>
                <a:ea typeface="+mn-ea"/>
                <a:cs typeface="+mn-cs"/>
              </a:rPr>
              <a:t>low-resource</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err="1">
                <a:solidFill>
                  <a:schemeClr val="tx1"/>
                </a:solidFill>
                <a:effectLst/>
                <a:latin typeface="Arial" panose="020B0604020202020204" pitchFamily="34" charset="0"/>
                <a:ea typeface="+mn-ea"/>
                <a:cs typeface="+mn-cs"/>
              </a:rPr>
              <a:t>manageable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limited</a:t>
            </a:r>
            <a:r>
              <a:rPr lang="fr-FR" sz="1200" b="0" i="0" u="none" strike="noStrike" kern="1200">
                <a:solidFill>
                  <a:schemeClr val="tx1"/>
                </a:solidFill>
                <a:effectLst/>
                <a:latin typeface="Arial" panose="020B0604020202020204" pitchFamily="34" charset="0"/>
                <a:ea typeface="+mn-ea"/>
                <a:cs typeface="+mn-cs"/>
              </a:rPr>
              <a:t> staff time and no </a:t>
            </a:r>
            <a:r>
              <a:rPr lang="fr-FR" sz="1200" b="0" i="0" u="none" strike="noStrike" kern="1200" err="1">
                <a:solidFill>
                  <a:schemeClr val="tx1"/>
                </a:solidFill>
                <a:effectLst/>
                <a:latin typeface="Arial" panose="020B0604020202020204" pitchFamily="34" charset="0"/>
                <a:ea typeface="+mn-ea"/>
                <a:cs typeface="+mn-cs"/>
              </a:rPr>
              <a:t>dedicated</a:t>
            </a:r>
            <a:r>
              <a:rPr lang="fr-FR" sz="1200" b="0" i="0" u="none" strike="noStrike" kern="1200">
                <a:solidFill>
                  <a:schemeClr val="tx1"/>
                </a:solidFill>
                <a:effectLst/>
                <a:latin typeface="Arial" panose="020B0604020202020204" pitchFamily="34" charset="0"/>
                <a:ea typeface="+mn-ea"/>
                <a:cs typeface="+mn-cs"/>
              </a:rPr>
              <a:t> capitalisation budget</a:t>
            </a:r>
          </a:p>
          <a:p>
            <a:r>
              <a:rPr lang="fr-FR" sz="1200" b="1" i="0" u="none" strike="noStrike" kern="1200">
                <a:solidFill>
                  <a:schemeClr val="tx1"/>
                </a:solidFill>
                <a:effectLst/>
                <a:latin typeface="Arial" panose="020B0604020202020204" pitchFamily="34" charset="0"/>
                <a:ea typeface="+mn-ea"/>
                <a:cs typeface="+mn-cs"/>
              </a:rPr>
              <a:t>quick to set up</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 can </a:t>
            </a:r>
            <a:r>
              <a:rPr lang="fr-FR" sz="1200" b="0" i="0" u="none" strike="noStrike" kern="1200" err="1">
                <a:solidFill>
                  <a:schemeClr val="tx1"/>
                </a:solidFill>
                <a:effectLst/>
                <a:latin typeface="Arial" panose="020B0604020202020204" pitchFamily="34" charset="0"/>
                <a:ea typeface="+mn-ea"/>
                <a:cs typeface="+mn-cs"/>
              </a:rPr>
              <a:t>often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tested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within</a:t>
            </a:r>
            <a:r>
              <a:rPr lang="fr-FR" sz="1200" b="0" i="0" u="none" strike="noStrike" kern="1200">
                <a:solidFill>
                  <a:schemeClr val="tx1"/>
                </a:solidFill>
                <a:effectLst/>
                <a:latin typeface="Arial" panose="020B0604020202020204" pitchFamily="34" charset="0"/>
                <a:ea typeface="+mn-ea"/>
                <a:cs typeface="+mn-cs"/>
              </a:rPr>
              <a:t> the </a:t>
            </a:r>
            <a:r>
              <a:rPr lang="fr-FR" sz="1200" b="0" i="0" u="none" strike="noStrike" kern="1200" err="1">
                <a:solidFill>
                  <a:schemeClr val="tx1"/>
                </a:solidFill>
                <a:effectLst/>
                <a:latin typeface="Arial" panose="020B0604020202020204" pitchFamily="34" charset="0"/>
                <a:ea typeface="+mn-ea"/>
                <a:cs typeface="+mn-cs"/>
              </a:rPr>
              <a:t>current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programming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period</a:t>
            </a:r>
            <a:endParaRPr lang="fr-FR" sz="1200" b="0" i="0" u="none" strike="noStrike" kern="1200">
              <a:solidFill>
                <a:schemeClr val="tx1"/>
              </a:solidFill>
              <a:effectLst/>
              <a:latin typeface="Arial" panose="020B0604020202020204" pitchFamily="34" charset="0"/>
              <a:ea typeface="+mn-ea"/>
              <a:cs typeface="+mn-cs"/>
            </a:endParaRPr>
          </a:p>
          <a:p>
            <a:r>
              <a:rPr lang="fr-FR" sz="1200" b="1" i="0" u="none" strike="noStrike" kern="1200" err="1">
                <a:solidFill>
                  <a:schemeClr val="tx1"/>
                </a:solidFill>
                <a:effectLst/>
                <a:latin typeface="Arial" panose="020B0604020202020204" pitchFamily="34" charset="0"/>
                <a:ea typeface="+mn-ea"/>
                <a:cs typeface="+mn-cs"/>
              </a:rPr>
              <a:t>built</a:t>
            </a:r>
            <a:r>
              <a:rPr lang="fr-FR" sz="1200" b="1" i="0" u="none" strike="noStrike" kern="1200">
                <a:solidFill>
                  <a:schemeClr val="tx1"/>
                </a:solidFill>
                <a:effectLst/>
                <a:latin typeface="Arial" panose="020B0604020202020204" pitchFamily="34" charset="0"/>
                <a:ea typeface="+mn-ea"/>
                <a:cs typeface="+mn-cs"/>
              </a:rPr>
              <a:t> on </a:t>
            </a:r>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already</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exists</a:t>
            </a:r>
            <a:br>
              <a:rPr lang="fr-FR" sz="1200" b="0" i="0" u="none" strike="noStrike" kern="1200">
                <a:solidFill>
                  <a:schemeClr val="tx1"/>
                </a:solidFill>
                <a:effectLst/>
                <a:latin typeface="Arial" panose="020B0604020202020204" pitchFamily="34" charset="0"/>
                <a:ea typeface="+mn-ea"/>
                <a:cs typeface="+mn-cs"/>
              </a:rPr>
            </a:b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 use </a:t>
            </a:r>
            <a:r>
              <a:rPr lang="fr-FR" sz="1200" b="0" i="0" u="none" strike="noStrike" kern="1200" err="1">
                <a:solidFill>
                  <a:schemeClr val="tx1"/>
                </a:solidFill>
                <a:effectLst/>
                <a:latin typeface="Arial" panose="020B0604020202020204" pitchFamily="34" charset="0"/>
                <a:ea typeface="+mn-ea"/>
                <a:cs typeface="+mn-cs"/>
              </a:rPr>
              <a:t>existing</a:t>
            </a:r>
            <a:r>
              <a:rPr lang="fr-FR" sz="1200" b="0" i="0" u="none" strike="noStrike" kern="1200">
                <a:solidFill>
                  <a:schemeClr val="tx1"/>
                </a:solidFill>
                <a:effectLst/>
                <a:latin typeface="Arial" panose="020B0604020202020204" pitchFamily="34" charset="0"/>
                <a:ea typeface="+mn-ea"/>
                <a:cs typeface="+mn-cs"/>
              </a:rPr>
              <a:t> calls, </a:t>
            </a:r>
            <a:r>
              <a:rPr lang="fr-FR" sz="1200" b="0" i="0" u="none" strike="noStrike" kern="1200" err="1">
                <a:solidFill>
                  <a:schemeClr val="tx1"/>
                </a:solidFill>
                <a:effectLst/>
                <a:latin typeface="Arial" panose="020B0604020202020204" pitchFamily="34" charset="0"/>
                <a:ea typeface="+mn-ea"/>
                <a:cs typeface="+mn-cs"/>
              </a:rPr>
              <a:t>project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reviews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reporting</a:t>
            </a:r>
            <a:r>
              <a:rPr lang="fr-FR" sz="1200" b="0" i="0" u="none" strike="noStrike" kern="1200">
                <a:solidFill>
                  <a:schemeClr val="tx1"/>
                </a:solidFill>
                <a:effectLst/>
                <a:latin typeface="Arial" panose="020B0604020202020204" pitchFamily="34" charset="0"/>
                <a:ea typeface="+mn-ea"/>
                <a:cs typeface="+mn-cs"/>
              </a:rPr>
              <a:t> moments, meetings or communication channels</a:t>
            </a:r>
          </a:p>
          <a:p>
            <a:endParaRPr lang="fr-FR" sz="1200" b="1"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In </a:t>
            </a:r>
            <a:r>
              <a:rPr lang="fr-FR" sz="1200" b="0" i="0" u="none" strike="noStrike" kern="1200" err="1">
                <a:solidFill>
                  <a:schemeClr val="tx1"/>
                </a:solidFill>
                <a:effectLst/>
                <a:latin typeface="Arial" panose="020B0604020202020204" pitchFamily="34" charset="0"/>
                <a:ea typeface="+mn-ea"/>
                <a:cs typeface="+mn-cs"/>
              </a:rPr>
              <a:t>other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words</a:t>
            </a:r>
            <a:r>
              <a:rPr lang="fr-FR" sz="1200" b="0" i="0" u="none" strike="noStrike" kern="1200">
                <a:solidFill>
                  <a:schemeClr val="tx1"/>
                </a:solidFill>
                <a:effectLst/>
                <a:latin typeface="Arial" panose="020B0604020202020204" pitchFamily="34" charset="0"/>
                <a:ea typeface="+mn-ea"/>
                <a:cs typeface="+mn-cs"/>
              </a:rPr>
              <a:t>, soft-</a:t>
            </a:r>
            <a:r>
              <a:rPr lang="fr-FR" sz="1200" b="0" i="0" u="none" strike="noStrike" kern="1200" err="1">
                <a:solidFill>
                  <a:schemeClr val="tx1"/>
                </a:solidFill>
                <a:effectLst/>
                <a:latin typeface="Arial" panose="020B0604020202020204" pitchFamily="34" charset="0"/>
                <a:ea typeface="+mn-ea"/>
                <a:cs typeface="+mn-cs"/>
              </a:rPr>
              <a:t>touch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approaches</a:t>
            </a:r>
            <a:r>
              <a:rPr lang="fr-FR" sz="1200" b="0" i="0" u="none" strike="noStrike" kern="1200">
                <a:solidFill>
                  <a:schemeClr val="tx1"/>
                </a:solidFill>
                <a:effectLst/>
                <a:latin typeface="Arial" panose="020B0604020202020204" pitchFamily="34" charset="0"/>
                <a:ea typeface="+mn-ea"/>
                <a:cs typeface="+mn-cs"/>
              </a:rPr>
              <a:t> are a good </a:t>
            </a:r>
            <a:r>
              <a:rPr lang="fr-FR" sz="1200" b="0" i="0" u="none" strike="noStrike" kern="1200" err="1">
                <a:solidFill>
                  <a:schemeClr val="tx1"/>
                </a:solidFill>
                <a:effectLst/>
                <a:latin typeface="Arial" panose="020B0604020202020204" pitchFamily="34" charset="0"/>
                <a:ea typeface="+mn-ea"/>
                <a:cs typeface="+mn-cs"/>
              </a:rPr>
              <a:t>starting</a:t>
            </a:r>
            <a:r>
              <a:rPr lang="fr-FR" sz="1200" b="0" i="0" u="none" strike="noStrike" kern="1200">
                <a:solidFill>
                  <a:schemeClr val="tx1"/>
                </a:solidFill>
                <a:effectLst/>
                <a:latin typeface="Arial" panose="020B0604020202020204" pitchFamily="34" charset="0"/>
                <a:ea typeface="+mn-ea"/>
                <a:cs typeface="+mn-cs"/>
              </a:rPr>
              <a:t> point for programmes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want</a:t>
            </a:r>
            <a:r>
              <a:rPr lang="fr-FR" sz="1200" b="0" i="0" u="none" strike="noStrike" kern="1200">
                <a:solidFill>
                  <a:schemeClr val="tx1"/>
                </a:solidFill>
                <a:effectLst/>
                <a:latin typeface="Arial" panose="020B0604020202020204" pitchFamily="34" charset="0"/>
                <a:ea typeface="+mn-ea"/>
                <a:cs typeface="+mn-cs"/>
              </a:rPr>
              <a:t> to </a:t>
            </a:r>
            <a:r>
              <a:rPr lang="fr-FR" sz="1200" b="1" i="0" u="none" strike="noStrike" kern="1200">
                <a:solidFill>
                  <a:schemeClr val="tx1"/>
                </a:solidFill>
                <a:effectLst/>
                <a:latin typeface="Arial" panose="020B0604020202020204" pitchFamily="34" charset="0"/>
                <a:ea typeface="+mn-ea"/>
                <a:cs typeface="+mn-cs"/>
              </a:rPr>
              <a:t>do more on capitalisation</a:t>
            </a:r>
            <a:r>
              <a:rPr lang="fr-FR" sz="1200" b="0" i="0" u="none" strike="noStrike" kern="1200">
                <a:solidFill>
                  <a:schemeClr val="tx1"/>
                </a:solidFill>
                <a:effectLst/>
                <a:latin typeface="Arial" panose="020B0604020202020204" pitchFamily="34" charset="0"/>
                <a:ea typeface="+mn-ea"/>
                <a:cs typeface="+mn-cs"/>
              </a:rPr>
              <a:t>, but </a:t>
            </a:r>
            <a:r>
              <a:rPr lang="fr-FR" sz="1200" b="0" i="0" u="none" strike="noStrike" kern="1200" err="1">
                <a:solidFill>
                  <a:schemeClr val="tx1"/>
                </a:solidFill>
                <a:effectLst/>
                <a:latin typeface="Arial" panose="020B0604020202020204" pitchFamily="34" charset="0"/>
                <a:ea typeface="+mn-ea"/>
                <a:cs typeface="+mn-cs"/>
              </a:rPr>
              <a:t>need</a:t>
            </a:r>
            <a:r>
              <a:rPr lang="fr-FR" sz="1200" b="0" i="0" u="none" strike="noStrike" kern="1200">
                <a:solidFill>
                  <a:schemeClr val="tx1"/>
                </a:solidFill>
                <a:effectLst/>
                <a:latin typeface="Arial" panose="020B0604020202020204" pitchFamily="34" charset="0"/>
                <a:ea typeface="+mn-ea"/>
                <a:cs typeface="+mn-cs"/>
              </a:rPr>
              <a:t> solutions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are </a:t>
            </a:r>
            <a:r>
              <a:rPr lang="fr-FR" sz="1200" b="0" i="0" u="none" strike="noStrike" kern="1200" err="1">
                <a:solidFill>
                  <a:schemeClr val="tx1"/>
                </a:solidFill>
                <a:effectLst/>
                <a:latin typeface="Arial" panose="020B0604020202020204" pitchFamily="34" charset="0"/>
                <a:ea typeface="+mn-ea"/>
                <a:cs typeface="+mn-cs"/>
              </a:rPr>
              <a:t>realistic</a:t>
            </a:r>
            <a:r>
              <a:rPr lang="fr-FR" sz="1200" b="0" i="0" u="none" strike="noStrike" kern="1200">
                <a:solidFill>
                  <a:schemeClr val="tx1"/>
                </a:solidFill>
                <a:effectLst/>
                <a:latin typeface="Arial" panose="020B0604020202020204" pitchFamily="34" charset="0"/>
                <a:ea typeface="+mn-ea"/>
                <a:cs typeface="+mn-cs"/>
              </a:rPr>
              <a:t> for </a:t>
            </a:r>
            <a:r>
              <a:rPr lang="fr-FR" sz="1200" b="1" i="0" u="none" strike="noStrike" kern="1200" err="1">
                <a:solidFill>
                  <a:schemeClr val="tx1"/>
                </a:solidFill>
                <a:effectLst/>
                <a:latin typeface="Arial" panose="020B0604020202020204" pitchFamily="34" charset="0"/>
                <a:ea typeface="+mn-ea"/>
                <a:cs typeface="+mn-cs"/>
              </a:rPr>
              <a:t>small</a:t>
            </a:r>
            <a:r>
              <a:rPr lang="fr-FR" sz="1200" b="1" i="0" u="none" strike="noStrike" kern="1200">
                <a:solidFill>
                  <a:schemeClr val="tx1"/>
                </a:solidFill>
                <a:effectLst/>
                <a:latin typeface="Arial" panose="020B0604020202020204" pitchFamily="34" charset="0"/>
                <a:ea typeface="+mn-ea"/>
                <a:cs typeface="+mn-cs"/>
              </a:rPr>
              <a:t> teams and </a:t>
            </a:r>
            <a:r>
              <a:rPr lang="fr-FR" sz="1200" b="1" i="0" u="none" strike="noStrike" kern="1200" err="1">
                <a:solidFill>
                  <a:schemeClr val="tx1"/>
                </a:solidFill>
                <a:effectLst/>
                <a:latin typeface="Arial" panose="020B0604020202020204" pitchFamily="34" charset="0"/>
                <a:ea typeface="+mn-ea"/>
                <a:cs typeface="+mn-cs"/>
              </a:rPr>
              <a:t>limited</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resources</a:t>
            </a:r>
            <a:r>
              <a:rPr lang="fr-FR" sz="1200" b="0"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We</a:t>
            </a:r>
            <a:r>
              <a:rPr lang="fr-FR" sz="1200" b="0" i="0" u="none" strike="noStrike" kern="1200">
                <a:solidFill>
                  <a:schemeClr val="tx1"/>
                </a:solidFill>
                <a:effectLst/>
                <a:latin typeface="Arial" panose="020B0604020202020204" pitchFamily="34" charset="0"/>
                <a:ea typeface="+mn-ea"/>
                <a:cs typeface="+mn-cs"/>
              </a:rPr>
              <a:t> know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many</a:t>
            </a:r>
            <a:r>
              <a:rPr lang="fr-FR" sz="1200" b="0" i="0" u="none" strike="noStrike" kern="1200">
                <a:solidFill>
                  <a:schemeClr val="tx1"/>
                </a:solidFill>
                <a:effectLst/>
                <a:latin typeface="Arial" panose="020B0604020202020204" pitchFamily="34" charset="0"/>
                <a:ea typeface="+mn-ea"/>
                <a:cs typeface="+mn-cs"/>
              </a:rPr>
              <a:t> programmes do not have the </a:t>
            </a:r>
            <a:r>
              <a:rPr lang="fr-FR" sz="1200" b="0" i="0" u="none" strike="noStrike" kern="1200" err="1">
                <a:solidFill>
                  <a:schemeClr val="tx1"/>
                </a:solidFill>
                <a:effectLst/>
                <a:latin typeface="Arial" panose="020B0604020202020204" pitchFamily="34" charset="0"/>
                <a:ea typeface="+mn-ea"/>
                <a:cs typeface="+mn-cs"/>
              </a:rPr>
              <a:t>resources</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build</a:t>
            </a:r>
            <a:r>
              <a:rPr lang="fr-FR" sz="1200" b="0" i="0" u="none" strike="noStrike" kern="1200">
                <a:solidFill>
                  <a:schemeClr val="tx1"/>
                </a:solidFill>
                <a:effectLst/>
                <a:latin typeface="Arial" panose="020B0604020202020204" pitchFamily="34" charset="0"/>
                <a:ea typeface="+mn-ea"/>
                <a:cs typeface="+mn-cs"/>
              </a:rPr>
              <a:t> a full capitalisation system </a:t>
            </a:r>
            <a:r>
              <a:rPr lang="fr-FR" sz="1200" b="0" i="0" u="none" strike="noStrike" kern="1200" err="1">
                <a:solidFill>
                  <a:schemeClr val="tx1"/>
                </a:solidFill>
                <a:effectLst/>
                <a:latin typeface="Arial" panose="020B0604020202020204" pitchFamily="34" charset="0"/>
                <a:ea typeface="+mn-ea"/>
                <a:cs typeface="+mn-cs"/>
              </a:rPr>
              <a:t>overnight</a:t>
            </a:r>
            <a:r>
              <a:rPr lang="fr-FR" sz="1200" b="0" i="0" u="none" strike="noStrike" kern="1200">
                <a:solidFill>
                  <a:schemeClr val="tx1"/>
                </a:solidFill>
                <a:effectLst/>
                <a:latin typeface="Arial" panose="020B0604020202020204" pitchFamily="34" charset="0"/>
                <a:ea typeface="+mn-ea"/>
                <a:cs typeface="+mn-cs"/>
              </a:rPr>
              <a:t>. That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why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can </a:t>
            </a:r>
            <a:r>
              <a:rPr lang="fr-FR" sz="1200" b="0" i="0" u="none" strike="noStrike" kern="1200" err="1">
                <a:solidFill>
                  <a:schemeClr val="tx1"/>
                </a:solidFill>
                <a:effectLst/>
                <a:latin typeface="Arial" panose="020B0604020202020204" pitchFamily="34" charset="0"/>
                <a:ea typeface="+mn-ea"/>
                <a:cs typeface="+mn-cs"/>
              </a:rPr>
              <a:t>be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useful</a:t>
            </a:r>
            <a:r>
              <a:rPr lang="fr-FR" sz="1200" b="0" i="0" u="none" strike="noStrike" kern="1200">
                <a:solidFill>
                  <a:schemeClr val="tx1"/>
                </a:solidFill>
                <a:effectLst/>
                <a:latin typeface="Arial" panose="020B0604020202020204" pitchFamily="34" charset="0"/>
                <a:ea typeface="+mn-ea"/>
                <a:cs typeface="+mn-cs"/>
              </a:rPr>
              <a:t> to start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light-</a:t>
            </a:r>
            <a:r>
              <a:rPr lang="fr-FR" sz="1200" b="0" i="0" u="none" strike="noStrike" kern="1200" err="1">
                <a:solidFill>
                  <a:schemeClr val="tx1"/>
                </a:solidFill>
                <a:effectLst/>
                <a:latin typeface="Arial" panose="020B0604020202020204" pitchFamily="34" charset="0"/>
                <a:ea typeface="+mn-ea"/>
                <a:cs typeface="+mn-cs"/>
              </a:rPr>
              <a:t>touch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approaches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small</a:t>
            </a:r>
            <a:r>
              <a:rPr lang="fr-FR" sz="1200" b="0" i="0" u="none" strike="noStrike" kern="1200">
                <a:solidFill>
                  <a:schemeClr val="tx1"/>
                </a:solidFill>
                <a:effectLst/>
                <a:latin typeface="Arial" panose="020B0604020202020204" pitchFamily="34" charset="0"/>
                <a:ea typeface="+mn-ea"/>
                <a:cs typeface="+mn-cs"/>
              </a:rPr>
              <a:t> actions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fit </a:t>
            </a:r>
            <a:r>
              <a:rPr lang="fr-FR" sz="1200" b="0" i="0" u="none" strike="noStrike" kern="1200" err="1">
                <a:solidFill>
                  <a:schemeClr val="tx1"/>
                </a:solidFill>
                <a:effectLst/>
                <a:latin typeface="Arial" panose="020B0604020202020204" pitchFamily="34" charset="0"/>
                <a:ea typeface="+mn-ea"/>
                <a:cs typeface="+mn-cs"/>
              </a:rPr>
              <a:t>into</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existing</a:t>
            </a:r>
            <a:r>
              <a:rPr lang="fr-FR" sz="1200" b="0" i="0" u="none" strike="noStrike" kern="1200">
                <a:solidFill>
                  <a:schemeClr val="tx1"/>
                </a:solidFill>
                <a:effectLst/>
                <a:latin typeface="Arial" panose="020B0604020202020204" pitchFamily="34" charset="0"/>
                <a:ea typeface="+mn-ea"/>
                <a:cs typeface="+mn-cs"/>
              </a:rPr>
              <a:t> programme </a:t>
            </a:r>
            <a:r>
              <a:rPr lang="fr-FR" sz="1200" b="0" i="0" u="none" strike="noStrike" kern="1200" err="1">
                <a:solidFill>
                  <a:schemeClr val="tx1"/>
                </a:solidFill>
                <a:effectLst/>
                <a:latin typeface="Arial" panose="020B0604020202020204" pitchFamily="34" charset="0"/>
                <a:ea typeface="+mn-ea"/>
                <a:cs typeface="+mn-cs"/>
              </a:rPr>
              <a:t>work</a:t>
            </a:r>
            <a:r>
              <a:rPr lang="fr-FR" sz="1200" b="0" i="0" u="none" strike="noStrike" kern="1200">
                <a:solidFill>
                  <a:schemeClr val="tx1"/>
                </a:solidFill>
                <a:effectLst/>
                <a:latin typeface="Arial" panose="020B0604020202020204" pitchFamily="34" charset="0"/>
                <a:ea typeface="+mn-ea"/>
                <a:cs typeface="+mn-cs"/>
              </a:rPr>
              <a:t>, help </a:t>
            </a:r>
            <a:r>
              <a:rPr lang="fr-FR" sz="1200" b="0" i="0" u="none" strike="noStrike" kern="1200" err="1">
                <a:solidFill>
                  <a:schemeClr val="tx1"/>
                </a:solidFill>
                <a:effectLst/>
                <a:latin typeface="Arial" panose="020B0604020202020204" pitchFamily="34" charset="0"/>
                <a:ea typeface="+mn-ea"/>
                <a:cs typeface="+mn-cs"/>
              </a:rPr>
              <a:t>build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internal</a:t>
            </a:r>
            <a:r>
              <a:rPr lang="fr-FR" sz="1200" b="0" i="0" u="none" strike="noStrike" kern="1200">
                <a:solidFill>
                  <a:schemeClr val="tx1"/>
                </a:solidFill>
                <a:effectLst/>
                <a:latin typeface="Arial" panose="020B0604020202020204" pitchFamily="34" charset="0"/>
                <a:ea typeface="+mn-ea"/>
                <a:cs typeface="+mn-cs"/>
              </a:rPr>
              <a:t> habits, and </a:t>
            </a:r>
            <a:r>
              <a:rPr lang="fr-FR" sz="1200" b="0" i="0" u="none" strike="noStrike" kern="1200" err="1">
                <a:solidFill>
                  <a:schemeClr val="tx1"/>
                </a:solidFill>
                <a:effectLst/>
                <a:latin typeface="Arial" panose="020B0604020202020204" pitchFamily="34" charset="0"/>
                <a:ea typeface="+mn-ea"/>
                <a:cs typeface="+mn-cs"/>
              </a:rPr>
              <a:t>gradually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make</a:t>
            </a:r>
            <a:r>
              <a:rPr lang="fr-FR" sz="1200" b="0" i="0" u="none" strike="noStrike" kern="1200">
                <a:solidFill>
                  <a:schemeClr val="tx1"/>
                </a:solidFill>
                <a:effectLst/>
                <a:latin typeface="Arial" panose="020B0604020202020204" pitchFamily="34" charset="0"/>
                <a:ea typeface="+mn-ea"/>
                <a:cs typeface="+mn-cs"/>
              </a:rPr>
              <a:t> capitalisation more visible and more </a:t>
            </a:r>
            <a:r>
              <a:rPr lang="fr-FR" sz="1200" b="0" i="0" u="none" strike="noStrike" kern="1200" err="1">
                <a:solidFill>
                  <a:schemeClr val="tx1"/>
                </a:solidFill>
                <a:effectLst/>
                <a:latin typeface="Arial" panose="020B0604020202020204" pitchFamily="34" charset="0"/>
                <a:ea typeface="+mn-ea"/>
                <a:cs typeface="+mn-cs"/>
              </a:rPr>
              <a:t>structured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These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approaches</a:t>
            </a:r>
            <a:r>
              <a:rPr lang="fr-FR" sz="1200" b="0" i="0" u="none" strike="noStrike" kern="1200">
                <a:solidFill>
                  <a:schemeClr val="tx1"/>
                </a:solidFill>
                <a:effectLst/>
                <a:latin typeface="Arial" panose="020B0604020202020204" pitchFamily="34" charset="0"/>
                <a:ea typeface="+mn-ea"/>
                <a:cs typeface="+mn-cs"/>
              </a:rPr>
              <a:t> are not a substitute for a </a:t>
            </a:r>
            <a:r>
              <a:rPr lang="fr-FR" sz="1200" b="0" i="0" u="none" strike="noStrike" kern="1200" err="1">
                <a:solidFill>
                  <a:schemeClr val="tx1"/>
                </a:solidFill>
                <a:effectLst/>
                <a:latin typeface="Arial" panose="020B0604020202020204" pitchFamily="34" charset="0"/>
                <a:ea typeface="+mn-ea"/>
                <a:cs typeface="+mn-cs"/>
              </a:rPr>
              <a:t>broader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strategy</a:t>
            </a:r>
            <a:r>
              <a:rPr lang="fr-FR" sz="1200" b="0" i="0" u="none" strike="noStrike" kern="1200">
                <a:solidFill>
                  <a:schemeClr val="tx1"/>
                </a:solidFill>
                <a:effectLst/>
                <a:latin typeface="Arial" panose="020B0604020202020204" pitchFamily="34" charset="0"/>
                <a:ea typeface="+mn-ea"/>
                <a:cs typeface="+mn-cs"/>
              </a:rPr>
              <a:t>, but </a:t>
            </a: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 can </a:t>
            </a:r>
            <a:r>
              <a:rPr lang="fr-FR" sz="1200" b="0" i="0" u="none" strike="noStrike" kern="1200" err="1">
                <a:solidFill>
                  <a:schemeClr val="tx1"/>
                </a:solidFill>
                <a:effectLst/>
                <a:latin typeface="Arial" panose="020B0604020202020204" pitchFamily="34" charset="0"/>
                <a:ea typeface="+mn-ea"/>
                <a:cs typeface="+mn-cs"/>
              </a:rPr>
              <a:t>be</a:t>
            </a:r>
            <a:r>
              <a:rPr lang="fr-FR" sz="1200" b="0" i="0" u="none" strike="noStrike" kern="1200">
                <a:solidFill>
                  <a:schemeClr val="tx1"/>
                </a:solidFill>
                <a:effectLst/>
                <a:latin typeface="Arial" panose="020B0604020202020204" pitchFamily="34" charset="0"/>
                <a:ea typeface="+mn-ea"/>
                <a:cs typeface="+mn-cs"/>
              </a:rPr>
              <a:t> a </a:t>
            </a:r>
            <a:r>
              <a:rPr lang="fr-FR" sz="1200" b="0" i="0" u="none" strike="noStrike" kern="1200" err="1">
                <a:solidFill>
                  <a:schemeClr val="tx1"/>
                </a:solidFill>
                <a:effectLst/>
                <a:latin typeface="Arial" panose="020B0604020202020204" pitchFamily="34" charset="0"/>
                <a:ea typeface="+mn-ea"/>
                <a:cs typeface="+mn-cs"/>
              </a:rPr>
              <a:t>realistic</a:t>
            </a:r>
            <a:r>
              <a:rPr lang="fr-FR" sz="1200" b="0" i="0" u="none" strike="noStrike" kern="1200">
                <a:solidFill>
                  <a:schemeClr val="tx1"/>
                </a:solidFill>
                <a:effectLst/>
                <a:latin typeface="Arial" panose="020B0604020202020204" pitchFamily="34" charset="0"/>
                <a:ea typeface="+mn-ea"/>
                <a:cs typeface="+mn-cs"/>
              </a:rPr>
              <a:t> entry point.</a:t>
            </a:r>
          </a:p>
          <a:p>
            <a:endParaRPr lang="fr-FR" sz="1200" b="0" i="0" u="none" strike="noStrike" kern="1200">
              <a:solidFill>
                <a:schemeClr val="tx1"/>
              </a:solidFill>
              <a:effectLst/>
              <a:latin typeface="Arial" panose="020B0604020202020204" pitchFamily="34" charset="0"/>
              <a:ea typeface="+mn-ea"/>
              <a:cs typeface="+mn-cs"/>
            </a:endParaRP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803765EC-36B3-BCAB-8439-9A7ED6CD9783}"/>
              </a:ext>
            </a:extLst>
          </p:cNvPr>
          <p:cNvSpPr>
            <a:spLocks noGrp="1"/>
          </p:cNvSpPr>
          <p:nvPr>
            <p:ph type="sldNum" sz="quarter" idx="5"/>
          </p:nvPr>
        </p:nvSpPr>
        <p:spPr/>
        <p:txBody>
          <a:bodyPr/>
          <a:lstStyle/>
          <a:p>
            <a:fld id="{6F8E2375-F1B1-284C-A827-B0E603FDBDD8}" type="slidenum">
              <a:rPr lang="en-US" smtClean="0"/>
              <a:pPr/>
              <a:t>55</a:t>
            </a:fld>
            <a:endParaRPr lang="en-US"/>
          </a:p>
        </p:txBody>
      </p:sp>
    </p:spTree>
    <p:extLst>
      <p:ext uri="{BB962C8B-B14F-4D97-AF65-F5344CB8AC3E}">
        <p14:creationId xmlns:p14="http://schemas.microsoft.com/office/powerpoint/2010/main" val="2896122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B45F6-7017-FFF0-873A-CF16902B87E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A1E564-9B22-A540-135C-5047C6E235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CAAABE8-AC23-9871-7D5E-DF6A0C80238C}"/>
              </a:ext>
            </a:extLst>
          </p:cNvPr>
          <p:cNvSpPr>
            <a:spLocks noGrp="1"/>
          </p:cNvSpPr>
          <p:nvPr>
            <p:ph type="body" idx="1"/>
          </p:nvPr>
        </p:nvSpPr>
        <p:spPr/>
        <p:txBody>
          <a:bodyPr/>
          <a:lstStyle/>
          <a:p>
            <a:r>
              <a:rPr lang="en-US">
                <a:cs typeface="Arial"/>
              </a:rPr>
              <a:t>Feedback in plenary (10min): One practice that you think could work by table.</a:t>
            </a:r>
          </a:p>
        </p:txBody>
      </p:sp>
      <p:sp>
        <p:nvSpPr>
          <p:cNvPr id="4" name="Espace réservé du numéro de diapositive 3">
            <a:extLst>
              <a:ext uri="{FF2B5EF4-FFF2-40B4-BE49-F238E27FC236}">
                <a16:creationId xmlns:a16="http://schemas.microsoft.com/office/drawing/2014/main" id="{837116DD-380E-1976-FE05-FC2F02E9A6E8}"/>
              </a:ext>
            </a:extLst>
          </p:cNvPr>
          <p:cNvSpPr>
            <a:spLocks noGrp="1"/>
          </p:cNvSpPr>
          <p:nvPr>
            <p:ph type="sldNum" sz="quarter" idx="5"/>
          </p:nvPr>
        </p:nvSpPr>
        <p:spPr/>
        <p:txBody>
          <a:bodyPr/>
          <a:lstStyle/>
          <a:p>
            <a:fld id="{6F8E2375-F1B1-284C-A827-B0E603FDBDD8}" type="slidenum">
              <a:rPr lang="en-US" smtClean="0"/>
              <a:pPr/>
              <a:t>56</a:t>
            </a:fld>
            <a:endParaRPr lang="en-US"/>
          </a:p>
        </p:txBody>
      </p:sp>
    </p:spTree>
    <p:extLst>
      <p:ext uri="{BB962C8B-B14F-4D97-AF65-F5344CB8AC3E}">
        <p14:creationId xmlns:p14="http://schemas.microsoft.com/office/powerpoint/2010/main" val="2019636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02CE6-AD19-533F-23B6-F4549C6B8C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DE0E34-25B9-0534-480E-5631551367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C359E4-EB95-5624-1978-7FD850AAD2D9}"/>
              </a:ext>
            </a:extLst>
          </p:cNvPr>
          <p:cNvSpPr>
            <a:spLocks noGrp="1"/>
          </p:cNvSpPr>
          <p:nvPr>
            <p:ph type="body" idx="1"/>
          </p:nvPr>
        </p:nvSpPr>
        <p:spPr/>
        <p:txBody>
          <a:bodyPr/>
          <a:lstStyle/>
          <a:p>
            <a:r>
              <a:rPr lang="en-US">
                <a:cs typeface="Arial"/>
              </a:rPr>
              <a:t>Feedback in plenary (10min): One practice that you think could work by table.</a:t>
            </a:r>
          </a:p>
        </p:txBody>
      </p:sp>
      <p:sp>
        <p:nvSpPr>
          <p:cNvPr id="4" name="Espace réservé du numéro de diapositive 3">
            <a:extLst>
              <a:ext uri="{FF2B5EF4-FFF2-40B4-BE49-F238E27FC236}">
                <a16:creationId xmlns:a16="http://schemas.microsoft.com/office/drawing/2014/main" id="{CB011590-9CFF-7EA5-8ED5-010EE39F8EB9}"/>
              </a:ext>
            </a:extLst>
          </p:cNvPr>
          <p:cNvSpPr>
            <a:spLocks noGrp="1"/>
          </p:cNvSpPr>
          <p:nvPr>
            <p:ph type="sldNum" sz="quarter" idx="5"/>
          </p:nvPr>
        </p:nvSpPr>
        <p:spPr/>
        <p:txBody>
          <a:bodyPr/>
          <a:lstStyle/>
          <a:p>
            <a:fld id="{6F8E2375-F1B1-284C-A827-B0E603FDBDD8}" type="slidenum">
              <a:rPr lang="en-US" smtClean="0"/>
              <a:pPr/>
              <a:t>57</a:t>
            </a:fld>
            <a:endParaRPr lang="en-US"/>
          </a:p>
        </p:txBody>
      </p:sp>
    </p:spTree>
    <p:extLst>
      <p:ext uri="{BB962C8B-B14F-4D97-AF65-F5344CB8AC3E}">
        <p14:creationId xmlns:p14="http://schemas.microsoft.com/office/powerpoint/2010/main" val="1268319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A8A3C-9F55-4FFB-1AD0-DAA86D3E496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E81D83-204A-EB61-4FB8-10E413BF83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0CED2DF-7E6C-D4CE-5BF8-5F6EA3DDDDD1}"/>
              </a:ext>
            </a:extLst>
          </p:cNvPr>
          <p:cNvSpPr>
            <a:spLocks noGrp="1"/>
          </p:cNvSpPr>
          <p:nvPr>
            <p:ph type="body" idx="1"/>
          </p:nvPr>
        </p:nvSpPr>
        <p:spPr/>
        <p:txBody>
          <a:bodyPr/>
          <a:lstStyle/>
          <a:p>
            <a:endParaRPr lang="en-US">
              <a:cs typeface="Arial"/>
            </a:endParaRPr>
          </a:p>
        </p:txBody>
      </p:sp>
      <p:sp>
        <p:nvSpPr>
          <p:cNvPr id="4" name="Espace réservé du numéro de diapositive 3">
            <a:extLst>
              <a:ext uri="{FF2B5EF4-FFF2-40B4-BE49-F238E27FC236}">
                <a16:creationId xmlns:a16="http://schemas.microsoft.com/office/drawing/2014/main" id="{C8979974-5D43-B3E1-EC80-4E7DB7C3FF1F}"/>
              </a:ext>
            </a:extLst>
          </p:cNvPr>
          <p:cNvSpPr>
            <a:spLocks noGrp="1"/>
          </p:cNvSpPr>
          <p:nvPr>
            <p:ph type="sldNum" sz="quarter" idx="5"/>
          </p:nvPr>
        </p:nvSpPr>
        <p:spPr/>
        <p:txBody>
          <a:bodyPr/>
          <a:lstStyle/>
          <a:p>
            <a:fld id="{6F8E2375-F1B1-284C-A827-B0E603FDBDD8}" type="slidenum">
              <a:rPr lang="en-US" smtClean="0"/>
              <a:pPr/>
              <a:t>58</a:t>
            </a:fld>
            <a:endParaRPr lang="en-US"/>
          </a:p>
        </p:txBody>
      </p:sp>
    </p:spTree>
    <p:extLst>
      <p:ext uri="{BB962C8B-B14F-4D97-AF65-F5344CB8AC3E}">
        <p14:creationId xmlns:p14="http://schemas.microsoft.com/office/powerpoint/2010/main" val="2225578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98B46-18CA-A097-8EE6-55A77520B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53AA2-6D02-E149-CADD-13A9BC39E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6DDAD-E346-9392-C134-4E78B0669D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a:solidFill>
                  <a:schemeClr val="tx1"/>
                </a:solidFill>
                <a:effectLst/>
                <a:latin typeface="Arial" panose="020B0604020202020204" pitchFamily="34" charset="0"/>
                <a:ea typeface="+mn-ea"/>
                <a:cs typeface="+mn-cs"/>
              </a:rPr>
              <a:t>Capitalisation </a:t>
            </a:r>
            <a:r>
              <a:rPr lang="fr-FR" sz="1200" b="0" i="0" u="none" strike="noStrike" kern="1200" err="1">
                <a:solidFill>
                  <a:schemeClr val="tx1"/>
                </a:solidFill>
                <a:effectLst/>
                <a:latin typeface="Arial" panose="020B0604020202020204" pitchFamily="34" charset="0"/>
                <a:ea typeface="+mn-ea"/>
                <a:cs typeface="+mn-cs"/>
              </a:rPr>
              <a:t>often</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does</a:t>
            </a:r>
            <a:r>
              <a:rPr lang="fr-FR" sz="1200" b="0" i="0" u="none" strike="noStrike" kern="1200">
                <a:solidFill>
                  <a:schemeClr val="tx1"/>
                </a:solidFill>
                <a:effectLst/>
                <a:latin typeface="Arial" panose="020B0604020202020204" pitchFamily="34" charset="0"/>
                <a:ea typeface="+mn-ea"/>
                <a:cs typeface="+mn-cs"/>
              </a:rPr>
              <a:t> not fail </a:t>
            </a:r>
            <a:r>
              <a:rPr lang="fr-FR" sz="1200" b="0" i="0" u="none" strike="noStrike" kern="1200" err="1">
                <a:solidFill>
                  <a:schemeClr val="tx1"/>
                </a:solidFill>
                <a:effectLst/>
                <a:latin typeface="Arial" panose="020B0604020202020204" pitchFamily="34" charset="0"/>
                <a:ea typeface="+mn-ea"/>
                <a:cs typeface="+mn-cs"/>
              </a:rPr>
              <a:t>because</a:t>
            </a:r>
            <a:r>
              <a:rPr lang="fr-FR" sz="1200" b="0" i="0" u="none" strike="noStrike" kern="1200">
                <a:solidFill>
                  <a:schemeClr val="tx1"/>
                </a:solidFill>
                <a:effectLst/>
                <a:latin typeface="Arial" panose="020B0604020202020204" pitchFamily="34" charset="0"/>
                <a:ea typeface="+mn-ea"/>
                <a:cs typeface="+mn-cs"/>
              </a:rPr>
              <a:t> programmes do not care about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It fails </a:t>
            </a:r>
            <a:r>
              <a:rPr lang="fr-FR" sz="1200" b="0" i="0" u="none" strike="noStrike" kern="1200" err="1">
                <a:solidFill>
                  <a:schemeClr val="tx1"/>
                </a:solidFill>
                <a:effectLst/>
                <a:latin typeface="Arial" panose="020B0604020202020204" pitchFamily="34" charset="0"/>
                <a:ea typeface="+mn-ea"/>
                <a:cs typeface="+mn-cs"/>
              </a:rPr>
              <a:t>because</a:t>
            </a:r>
            <a:r>
              <a:rPr lang="fr-FR" sz="1200" b="0" i="0" u="none" strike="noStrike" kern="1200">
                <a:solidFill>
                  <a:schemeClr val="tx1"/>
                </a:solidFill>
                <a:effectLst/>
                <a:latin typeface="Arial" panose="020B0604020202020204" pitchFamily="34" charset="0"/>
                <a:ea typeface="+mn-ea"/>
                <a:cs typeface="+mn-cs"/>
              </a:rPr>
              <a:t> programmes face real </a:t>
            </a:r>
            <a:r>
              <a:rPr lang="fr-FR" sz="1200" b="0" i="0" u="none" strike="noStrike" kern="1200" err="1">
                <a:solidFill>
                  <a:schemeClr val="tx1"/>
                </a:solidFill>
                <a:effectLst/>
                <a:latin typeface="Arial" panose="020B0604020202020204" pitchFamily="34" charset="0"/>
                <a:ea typeface="+mn-ea"/>
                <a:cs typeface="+mn-cs"/>
              </a:rPr>
              <a:t>constraints</a:t>
            </a:r>
            <a:r>
              <a:rPr lang="fr-FR" sz="1200" b="0" i="0" u="none" strike="noStrike" kern="1200">
                <a:solidFill>
                  <a:schemeClr val="tx1"/>
                </a:solidFill>
                <a:effectLst/>
                <a:latin typeface="Arial" panose="020B0604020202020204" pitchFamily="34" charset="0"/>
                <a:ea typeface="+mn-ea"/>
                <a:cs typeface="+mn-cs"/>
              </a:rPr>
              <a:t>: time, </a:t>
            </a:r>
            <a:r>
              <a:rPr lang="fr-FR" sz="1200" b="0" i="0" u="none" strike="noStrike" kern="1200" err="1">
                <a:solidFill>
                  <a:schemeClr val="tx1"/>
                </a:solidFill>
                <a:effectLst/>
                <a:latin typeface="Arial" panose="020B0604020202020204" pitchFamily="34" charset="0"/>
                <a:ea typeface="+mn-ea"/>
                <a:cs typeface="+mn-cs"/>
              </a:rPr>
              <a:t>resources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internal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buy</a:t>
            </a:r>
            <a:r>
              <a:rPr lang="fr-FR" sz="1200" b="0" i="0" u="none" strike="noStrike" kern="1200">
                <a:solidFill>
                  <a:schemeClr val="tx1"/>
                </a:solidFill>
                <a:effectLst/>
                <a:latin typeface="Arial" panose="020B0604020202020204" pitchFamily="34" charset="0"/>
                <a:ea typeface="+mn-ea"/>
                <a:cs typeface="+mn-cs"/>
              </a:rPr>
              <a:t>-in, </a:t>
            </a:r>
            <a:r>
              <a:rPr lang="fr-FR" sz="1200" b="0" i="0" u="none" strike="noStrike" kern="1200" err="1">
                <a:solidFill>
                  <a:schemeClr val="tx1"/>
                </a:solidFill>
                <a:effectLst/>
                <a:latin typeface="Arial" panose="020B0604020202020204" pitchFamily="34" charset="0"/>
                <a:ea typeface="+mn-ea"/>
                <a:cs typeface="+mn-cs"/>
              </a:rPr>
              <a:t>procedures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competing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priorities</a:t>
            </a:r>
            <a:r>
              <a:rPr lang="fr-FR" sz="1200" b="0" i="0" u="none" strike="noStrike" kern="1200">
                <a:solidFill>
                  <a:schemeClr val="tx1"/>
                </a:solidFill>
                <a:effectLst/>
                <a:latin typeface="Arial" panose="020B0604020202020204" pitchFamily="34" charset="0"/>
                <a:ea typeface="+mn-ea"/>
                <a:cs typeface="+mn-cs"/>
              </a:rPr>
              <a:t>, or </a:t>
            </a:r>
            <a:r>
              <a:rPr lang="fr-FR" sz="1200" b="0" i="0" u="none" strike="noStrike" kern="1200" err="1">
                <a:solidFill>
                  <a:schemeClr val="tx1"/>
                </a:solidFill>
                <a:effectLst/>
                <a:latin typeface="Arial" panose="020B0604020202020204" pitchFamily="34" charset="0"/>
                <a:ea typeface="+mn-ea"/>
                <a:cs typeface="+mn-cs"/>
              </a:rPr>
              <a:t>lack</a:t>
            </a:r>
            <a:r>
              <a:rPr lang="fr-FR" sz="1200" b="0" i="0" u="none" strike="noStrike" kern="1200">
                <a:solidFill>
                  <a:schemeClr val="tx1"/>
                </a:solidFill>
                <a:effectLst/>
                <a:latin typeface="Arial" panose="020B0604020202020204" pitchFamily="34" charset="0"/>
                <a:ea typeface="+mn-ea"/>
                <a:cs typeface="+mn-cs"/>
              </a:rPr>
              <a:t> of </a:t>
            </a:r>
            <a:r>
              <a:rPr lang="fr-FR" sz="1200" b="0" i="0" u="none" strike="noStrike" kern="1200" err="1">
                <a:solidFill>
                  <a:schemeClr val="tx1"/>
                </a:solidFill>
                <a:effectLst/>
                <a:latin typeface="Arial" panose="020B0604020202020204" pitchFamily="34" charset="0"/>
                <a:ea typeface="+mn-ea"/>
                <a:cs typeface="+mn-cs"/>
              </a:rPr>
              <a:t>ownership</a:t>
            </a:r>
            <a:r>
              <a:rPr lang="fr-FR" sz="1200" b="0" i="0" u="none" strike="noStrike" kern="1200">
                <a:solidFill>
                  <a:schemeClr val="tx1"/>
                </a:solidFill>
                <a:effectLst/>
                <a:latin typeface="Arial" panose="020B0604020202020204" pitchFamily="34" charset="0"/>
                <a:ea typeface="+mn-ea"/>
                <a:cs typeface="+mn-cs"/>
              </a:rPr>
              <a:t>.</a:t>
            </a:r>
          </a:p>
          <a:p>
            <a:endParaRPr lang="fr-FR">
              <a:latin typeface="Arial"/>
              <a:cs typeface="Arial"/>
            </a:endParaRPr>
          </a:p>
          <a:p>
            <a:r>
              <a:rPr lang="fr-FR" b="1" err="1">
                <a:solidFill>
                  <a:srgbClr val="123D67"/>
                </a:solidFill>
                <a:latin typeface="Arial"/>
                <a:cs typeface="Arial"/>
              </a:rPr>
              <a:t>What</a:t>
            </a:r>
            <a:r>
              <a:rPr lang="fr-FR" b="1">
                <a:solidFill>
                  <a:srgbClr val="123D67"/>
                </a:solidFill>
                <a:latin typeface="Arial"/>
                <a:cs typeface="Arial"/>
              </a:rPr>
              <a:t> </a:t>
            </a:r>
            <a:r>
              <a:rPr lang="fr-FR" b="1" err="1">
                <a:solidFill>
                  <a:srgbClr val="123D67"/>
                </a:solidFill>
                <a:latin typeface="Arial"/>
                <a:cs typeface="Arial"/>
              </a:rPr>
              <a:t>could</a:t>
            </a:r>
            <a:r>
              <a:rPr lang="fr-FR" b="1">
                <a:solidFill>
                  <a:srgbClr val="123D67"/>
                </a:solidFill>
                <a:latin typeface="Arial"/>
                <a:cs typeface="Arial"/>
              </a:rPr>
              <a:t> stop us?</a:t>
            </a:r>
            <a:endParaRPr lang="fr-FR">
              <a:latin typeface="Arial"/>
              <a:cs typeface="Arial"/>
            </a:endParaRPr>
          </a:p>
          <a:p>
            <a:r>
              <a:rPr lang="fr-FR" err="1">
                <a:solidFill>
                  <a:srgbClr val="5A6A76"/>
                </a:solidFill>
                <a:latin typeface="Arial"/>
                <a:cs typeface="Arial"/>
              </a:rPr>
              <a:t>Understanding</a:t>
            </a:r>
            <a:r>
              <a:rPr lang="fr-FR">
                <a:solidFill>
                  <a:srgbClr val="5A6A76"/>
                </a:solidFill>
                <a:latin typeface="Arial"/>
                <a:cs typeface="Arial"/>
              </a:rPr>
              <a:t> </a:t>
            </a:r>
            <a:r>
              <a:rPr lang="fr-FR" err="1">
                <a:solidFill>
                  <a:srgbClr val="5A6A76"/>
                </a:solidFill>
                <a:latin typeface="Arial"/>
                <a:cs typeface="Arial"/>
              </a:rPr>
              <a:t>bottlenecks</a:t>
            </a:r>
            <a:r>
              <a:rPr lang="fr-FR">
                <a:solidFill>
                  <a:srgbClr val="5A6A76"/>
                </a:solidFill>
                <a:latin typeface="Arial"/>
                <a:cs typeface="Arial"/>
              </a:rPr>
              <a:t> and </a:t>
            </a:r>
            <a:r>
              <a:rPr lang="fr-FR" err="1">
                <a:solidFill>
                  <a:srgbClr val="5A6A76"/>
                </a:solidFill>
                <a:latin typeface="Arial"/>
                <a:cs typeface="Arial"/>
              </a:rPr>
              <a:t>enabling</a:t>
            </a:r>
            <a:r>
              <a:rPr lang="fr-FR">
                <a:solidFill>
                  <a:srgbClr val="5A6A76"/>
                </a:solidFill>
                <a:latin typeface="Arial"/>
                <a:cs typeface="Arial"/>
              </a:rPr>
              <a:t> </a:t>
            </a:r>
            <a:r>
              <a:rPr lang="fr-FR" err="1">
                <a:solidFill>
                  <a:srgbClr val="5A6A76"/>
                </a:solidFill>
                <a:latin typeface="Arial"/>
                <a:cs typeface="Arial"/>
              </a:rPr>
              <a:t>factors</a:t>
            </a:r>
            <a:r>
              <a:rPr lang="fr-FR">
                <a:solidFill>
                  <a:srgbClr val="5A6A76"/>
                </a:solidFill>
                <a:latin typeface="Arial"/>
                <a:cs typeface="Arial"/>
              </a:rPr>
              <a:t>.</a:t>
            </a:r>
            <a:endParaRPr lang="fr-FR">
              <a:latin typeface="Arial"/>
              <a:cs typeface="Arial"/>
            </a:endParaRPr>
          </a:p>
          <a:p>
            <a:endParaRPr lang="fr-FR">
              <a:latin typeface="Arial"/>
              <a:cs typeface="Arial"/>
            </a:endParaRPr>
          </a:p>
          <a:p>
            <a:endParaRPr lang="en-US">
              <a:latin typeface="Arial"/>
              <a:cs typeface="Arial"/>
            </a:endParaRPr>
          </a:p>
        </p:txBody>
      </p:sp>
      <p:sp>
        <p:nvSpPr>
          <p:cNvPr id="4" name="Slide Number Placeholder 3">
            <a:extLst>
              <a:ext uri="{FF2B5EF4-FFF2-40B4-BE49-F238E27FC236}">
                <a16:creationId xmlns:a16="http://schemas.microsoft.com/office/drawing/2014/main" id="{52C2BE82-25C5-E289-21D6-DCC161D90EEA}"/>
              </a:ext>
            </a:extLst>
          </p:cNvPr>
          <p:cNvSpPr>
            <a:spLocks noGrp="1"/>
          </p:cNvSpPr>
          <p:nvPr>
            <p:ph type="sldNum" sz="quarter" idx="10"/>
          </p:nvPr>
        </p:nvSpPr>
        <p:spPr/>
        <p:txBody>
          <a:bodyPr/>
          <a:lstStyle/>
          <a:p>
            <a:fld id="{6F8E2375-F1B1-284C-A827-B0E603FDBDD8}" type="slidenum">
              <a:rPr lang="en-US" smtClean="0"/>
              <a:t>59</a:t>
            </a:fld>
            <a:endParaRPr lang="en-US"/>
          </a:p>
        </p:txBody>
      </p:sp>
    </p:spTree>
    <p:extLst>
      <p:ext uri="{BB962C8B-B14F-4D97-AF65-F5344CB8AC3E}">
        <p14:creationId xmlns:p14="http://schemas.microsoft.com/office/powerpoint/2010/main" val="2022418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69AD-1521-8B68-6608-5F169F1EC2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3703C9-3DAD-DDA8-DCEA-7B5571B5A9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13269A7-175E-0395-46B3-B99A78D8658C}"/>
              </a:ext>
            </a:extLst>
          </p:cNvPr>
          <p:cNvSpPr>
            <a:spLocks noGrp="1"/>
          </p:cNvSpPr>
          <p:nvPr>
            <p:ph type="body" idx="1"/>
          </p:nvPr>
        </p:nvSpPr>
        <p:spPr/>
        <p:txBody>
          <a:bodyPr/>
          <a:lstStyle/>
          <a:p>
            <a:r>
              <a:rPr lang="en-US" err="1">
                <a:solidFill>
                  <a:srgbClr val="5B7A7B"/>
                </a:solidFill>
              </a:rPr>
              <a:t>Capitalisation</a:t>
            </a:r>
            <a:r>
              <a:rPr lang="en-US">
                <a:solidFill>
                  <a:srgbClr val="5B7A7B"/>
                </a:solidFill>
              </a:rPr>
              <a:t> often does not happen for reasons that have little to do with the concept itself.</a:t>
            </a:r>
            <a:endParaRPr lang="en-US">
              <a:solidFill>
                <a:srgbClr val="444444"/>
              </a:solidFill>
            </a:endParaRPr>
          </a:p>
          <a:p>
            <a:endParaRPr lang="en-US">
              <a:solidFill>
                <a:srgbClr val="444444"/>
              </a:solidFill>
            </a:endParaRPr>
          </a:p>
          <a:p>
            <a:r>
              <a:rPr lang="fr-FR" b="1" err="1"/>
              <a:t>inside</a:t>
            </a:r>
            <a:r>
              <a:rPr lang="fr-FR" b="1"/>
              <a:t> the programme</a:t>
            </a:r>
            <a:r>
              <a:rPr lang="fr-FR"/>
              <a:t> = organisation, </a:t>
            </a:r>
            <a:r>
              <a:rPr lang="fr-FR" err="1"/>
              <a:t>procedures</a:t>
            </a:r>
            <a:r>
              <a:rPr lang="fr-FR"/>
              <a:t>, </a:t>
            </a:r>
            <a:r>
              <a:rPr lang="fr-FR" err="1"/>
              <a:t>resources</a:t>
            </a:r>
            <a:endParaRPr lang="fr-FR" err="1">
              <a:solidFill>
                <a:srgbClr val="444444"/>
              </a:solidFill>
            </a:endParaRPr>
          </a:p>
          <a:p>
            <a:r>
              <a:rPr lang="fr-FR" b="1" err="1"/>
              <a:t>around</a:t>
            </a:r>
            <a:r>
              <a:rPr lang="fr-FR" b="1"/>
              <a:t> the programme</a:t>
            </a:r>
            <a:r>
              <a:rPr lang="fr-FR"/>
              <a:t> = </a:t>
            </a:r>
            <a:r>
              <a:rPr lang="fr-FR" err="1"/>
              <a:t>projects</a:t>
            </a:r>
            <a:r>
              <a:rPr lang="fr-FR"/>
              <a:t>, stakeholders, </a:t>
            </a:r>
            <a:r>
              <a:rPr lang="fr-FR" err="1"/>
              <a:t>uptake</a:t>
            </a:r>
            <a:r>
              <a:rPr lang="fr-FR"/>
              <a:t> conditions</a:t>
            </a:r>
            <a:endParaRPr lang="en-US">
              <a:solidFill>
                <a:srgbClr val="444444"/>
              </a:solidFill>
            </a:endParaRPr>
          </a:p>
          <a:p>
            <a:endParaRPr lang="en-US">
              <a:solidFill>
                <a:srgbClr val="444444"/>
              </a:solidFill>
            </a:endParaRPr>
          </a:p>
          <a:p>
            <a:endParaRPr lang="fr-ES">
              <a:cs typeface="Arial"/>
            </a:endParaRPr>
          </a:p>
        </p:txBody>
      </p:sp>
      <p:sp>
        <p:nvSpPr>
          <p:cNvPr id="4" name="Espace réservé du numéro de diapositive 3">
            <a:extLst>
              <a:ext uri="{FF2B5EF4-FFF2-40B4-BE49-F238E27FC236}">
                <a16:creationId xmlns:a16="http://schemas.microsoft.com/office/drawing/2014/main" id="{B373679F-31F1-5F56-1C55-F8F350AE26D0}"/>
              </a:ext>
            </a:extLst>
          </p:cNvPr>
          <p:cNvSpPr>
            <a:spLocks noGrp="1"/>
          </p:cNvSpPr>
          <p:nvPr>
            <p:ph type="sldNum" sz="quarter" idx="5"/>
          </p:nvPr>
        </p:nvSpPr>
        <p:spPr/>
        <p:txBody>
          <a:bodyPr/>
          <a:lstStyle/>
          <a:p>
            <a:fld id="{6F8E2375-F1B1-284C-A827-B0E603FDBDD8}" type="slidenum">
              <a:rPr lang="en-US" smtClean="0"/>
              <a:pPr/>
              <a:t>60</a:t>
            </a:fld>
            <a:endParaRPr lang="en-US"/>
          </a:p>
        </p:txBody>
      </p:sp>
    </p:spTree>
    <p:extLst>
      <p:ext uri="{BB962C8B-B14F-4D97-AF65-F5344CB8AC3E}">
        <p14:creationId xmlns:p14="http://schemas.microsoft.com/office/powerpoint/2010/main" val="1267196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7E082-D3A3-B80D-CDC5-2A869C0E0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42D94-6F48-8F7F-DC89-14AB2961C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1F687-5977-6D27-8F19-3DC3884473B1}"/>
              </a:ext>
            </a:extLst>
          </p:cNvPr>
          <p:cNvSpPr>
            <a:spLocks noGrp="1"/>
          </p:cNvSpPr>
          <p:nvPr>
            <p:ph type="body" idx="1"/>
          </p:nvPr>
        </p:nvSpPr>
        <p:spPr/>
        <p:txBody>
          <a:bodyPr/>
          <a:lstStyle/>
          <a:p>
            <a:r>
              <a:rPr lang="fr-FR" sz="1200" b="1" i="0" u="none" strike="noStrike" kern="1200">
                <a:solidFill>
                  <a:schemeClr val="tx1"/>
                </a:solidFill>
                <a:effectLst/>
                <a:latin typeface="Arial" panose="020B0604020202020204" pitchFamily="34" charset="0"/>
                <a:ea typeface="+mn-ea"/>
                <a:cs typeface="+mn-cs"/>
              </a:rPr>
              <a:t>1. Strategic / </a:t>
            </a:r>
            <a:r>
              <a:rPr lang="fr-FR" sz="1200" b="1" i="0" u="none" strike="noStrike" kern="1200" err="1">
                <a:solidFill>
                  <a:schemeClr val="tx1"/>
                </a:solidFill>
                <a:effectLst/>
                <a:latin typeface="Arial" panose="020B0604020202020204" pitchFamily="34" charset="0"/>
                <a:ea typeface="+mn-ea"/>
                <a:cs typeface="+mn-cs"/>
              </a:rPr>
              <a:t>organisational</a:t>
            </a:r>
            <a:endParaRPr lang="fr-FR" sz="1200" b="1"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no </a:t>
            </a:r>
            <a:r>
              <a:rPr lang="fr-FR" sz="1200" b="0" i="0" u="none" strike="noStrike" kern="1200" err="1">
                <a:solidFill>
                  <a:schemeClr val="tx1"/>
                </a:solidFill>
                <a:effectLst/>
                <a:latin typeface="Arial" panose="020B0604020202020204" pitchFamily="34" charset="0"/>
                <a:ea typeface="+mn-ea"/>
                <a:cs typeface="+mn-cs"/>
              </a:rPr>
              <a:t>clear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ownership</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capitalisation not </a:t>
            </a:r>
            <a:r>
              <a:rPr lang="fr-FR" sz="1200" b="0" i="0" u="none" strike="noStrike" kern="1200" err="1">
                <a:solidFill>
                  <a:schemeClr val="tx1"/>
                </a:solidFill>
                <a:effectLst/>
                <a:latin typeface="Arial" panose="020B0604020202020204" pitchFamily="34" charset="0"/>
                <a:ea typeface="+mn-ea"/>
                <a:cs typeface="+mn-cs"/>
              </a:rPr>
              <a:t>seen</a:t>
            </a:r>
            <a:r>
              <a:rPr lang="fr-FR" sz="1200" b="0" i="0" u="none" strike="noStrike" kern="1200">
                <a:solidFill>
                  <a:schemeClr val="tx1"/>
                </a:solidFill>
                <a:effectLst/>
                <a:latin typeface="Arial" panose="020B0604020202020204" pitchFamily="34" charset="0"/>
                <a:ea typeface="+mn-ea"/>
                <a:cs typeface="+mn-cs"/>
              </a:rPr>
              <a:t> as a </a:t>
            </a:r>
            <a:r>
              <a:rPr lang="fr-FR" sz="1200" b="0" i="0" u="none" strike="noStrike" kern="1200" err="1">
                <a:solidFill>
                  <a:schemeClr val="tx1"/>
                </a:solidFill>
                <a:effectLst/>
                <a:latin typeface="Arial" panose="020B0604020202020204" pitchFamily="34" charset="0"/>
                <a:ea typeface="+mn-ea"/>
                <a:cs typeface="+mn-cs"/>
              </a:rPr>
              <a:t>priority</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weak</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internal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buy</a:t>
            </a:r>
            <a:r>
              <a:rPr lang="fr-FR" sz="1200" b="0" i="0" u="none" strike="noStrike" kern="1200">
                <a:solidFill>
                  <a:schemeClr val="tx1"/>
                </a:solidFill>
                <a:effectLst/>
                <a:latin typeface="Arial" panose="020B0604020202020204" pitchFamily="34" charset="0"/>
                <a:ea typeface="+mn-ea"/>
                <a:cs typeface="+mn-cs"/>
              </a:rPr>
              <a:t>-in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a:solidFill>
                  <a:schemeClr val="tx1"/>
                </a:solidFill>
                <a:effectLst/>
                <a:latin typeface="Arial" panose="020B0604020202020204" pitchFamily="34" charset="0"/>
                <a:ea typeface="+mn-ea"/>
                <a:cs typeface="+mn-cs"/>
              </a:rPr>
              <a:t>This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the “</a:t>
            </a:r>
            <a:r>
              <a:rPr lang="fr-FR" sz="1200" b="0" i="0" u="none" strike="noStrike" kern="1200" err="1">
                <a:solidFill>
                  <a:schemeClr val="tx1"/>
                </a:solidFill>
                <a:effectLst/>
                <a:latin typeface="Arial" panose="020B0604020202020204" pitchFamily="34" charset="0"/>
                <a:ea typeface="+mn-ea"/>
                <a:cs typeface="+mn-cs"/>
              </a:rPr>
              <a:t>strategic</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positioning</a:t>
            </a:r>
            <a:r>
              <a:rPr lang="fr-FR" sz="1200" b="0" i="0" u="none" strike="noStrike" kern="1200">
                <a:solidFill>
                  <a:schemeClr val="tx1"/>
                </a:solidFill>
                <a:effectLst/>
                <a:latin typeface="Arial" panose="020B0604020202020204" pitchFamily="34" charset="0"/>
                <a:ea typeface="+mn-ea"/>
                <a:cs typeface="+mn-cs"/>
              </a:rPr>
              <a:t>” layer: not </a:t>
            </a:r>
            <a:r>
              <a:rPr lang="fr-FR" sz="1200" b="0" i="0" u="none" strike="noStrike" kern="1200" err="1">
                <a:solidFill>
                  <a:schemeClr val="tx1"/>
                </a:solidFill>
                <a:effectLst/>
                <a:latin typeface="Arial" panose="020B0604020202020204" pitchFamily="34" charset="0"/>
                <a:ea typeface="+mn-ea"/>
                <a:cs typeface="+mn-cs"/>
              </a:rPr>
              <a:t>yet</a:t>
            </a:r>
            <a:r>
              <a:rPr lang="fr-FR" sz="1200" b="0" i="0" u="none" strike="noStrike" kern="1200">
                <a:solidFill>
                  <a:schemeClr val="tx1"/>
                </a:solidFill>
                <a:effectLst/>
                <a:latin typeface="Arial" panose="020B0604020202020204" pitchFamily="34" charset="0"/>
                <a:ea typeface="+mn-ea"/>
                <a:cs typeface="+mn-cs"/>
              </a:rPr>
              <a:t> about </a:t>
            </a:r>
            <a:r>
              <a:rPr lang="fr-FR" sz="1200" b="0" i="0" u="none" strike="noStrike" kern="1200" err="1">
                <a:solidFill>
                  <a:schemeClr val="tx1"/>
                </a:solidFill>
                <a:effectLst/>
                <a:latin typeface="Arial" panose="020B0604020202020204" pitchFamily="34" charset="0"/>
                <a:ea typeface="+mn-ea"/>
                <a:cs typeface="+mn-cs"/>
              </a:rPr>
              <a:t>tools</a:t>
            </a:r>
            <a:r>
              <a:rPr lang="fr-FR" sz="1200" b="0" i="0" u="none" strike="noStrike" kern="1200">
                <a:solidFill>
                  <a:schemeClr val="tx1"/>
                </a:solidFill>
                <a:effectLst/>
                <a:latin typeface="Arial" panose="020B0604020202020204" pitchFamily="34" charset="0"/>
                <a:ea typeface="+mn-ea"/>
                <a:cs typeface="+mn-cs"/>
              </a:rPr>
              <a:t>, but about </a:t>
            </a:r>
            <a:r>
              <a:rPr lang="fr-FR" sz="1200" b="0" i="0" u="none" strike="noStrike" kern="1200" err="1">
                <a:solidFill>
                  <a:schemeClr val="tx1"/>
                </a:solidFill>
                <a:effectLst/>
                <a:latin typeface="Arial" panose="020B0604020202020204" pitchFamily="34" charset="0"/>
                <a:ea typeface="+mn-ea"/>
                <a:cs typeface="+mn-cs"/>
              </a:rPr>
              <a:t>whether</a:t>
            </a:r>
            <a:r>
              <a:rPr lang="fr-FR" sz="1200" b="0" i="0" u="none" strike="noStrike" kern="1200">
                <a:solidFill>
                  <a:schemeClr val="tx1"/>
                </a:solidFill>
                <a:effectLst/>
                <a:latin typeface="Arial" panose="020B0604020202020204" pitchFamily="34" charset="0"/>
                <a:ea typeface="+mn-ea"/>
                <a:cs typeface="+mn-cs"/>
              </a:rPr>
              <a:t> the programme has made room for capitalisation </a:t>
            </a:r>
            <a:r>
              <a:rPr lang="fr-FR" sz="1200" b="0" i="0" u="none" strike="noStrike" kern="1200" err="1">
                <a:solidFill>
                  <a:schemeClr val="tx1"/>
                </a:solidFill>
                <a:effectLst/>
                <a:latin typeface="Arial" panose="020B0604020202020204" pitchFamily="34" charset="0"/>
                <a:ea typeface="+mn-ea"/>
                <a:cs typeface="+mn-cs"/>
              </a:rPr>
              <a:t>conceptually</a:t>
            </a:r>
            <a:r>
              <a:rPr lang="fr-FR" sz="1200" b="0" i="0" u="none" strike="noStrike" kern="1200">
                <a:solidFill>
                  <a:schemeClr val="tx1"/>
                </a:solidFill>
                <a:effectLst/>
                <a:latin typeface="Arial" panose="020B0604020202020204" pitchFamily="34" charset="0"/>
                <a:ea typeface="+mn-ea"/>
                <a:cs typeface="+mn-cs"/>
              </a:rPr>
              <a:t> and </a:t>
            </a:r>
            <a:r>
              <a:rPr lang="fr-FR" sz="1200" b="0" i="0" u="none" strike="noStrike" kern="1200" err="1">
                <a:solidFill>
                  <a:schemeClr val="tx1"/>
                </a:solidFill>
                <a:effectLst/>
                <a:latin typeface="Arial" panose="020B0604020202020204" pitchFamily="34" charset="0"/>
                <a:ea typeface="+mn-ea"/>
                <a:cs typeface="+mn-cs"/>
              </a:rPr>
              <a:t>organisationally</a:t>
            </a:r>
            <a:r>
              <a:rPr lang="fr-FR" sz="1200" b="0" i="0" u="none" strike="noStrike" kern="1200">
                <a:solidFill>
                  <a:schemeClr val="tx1"/>
                </a:solidFill>
                <a:effectLst/>
                <a:latin typeface="Arial" panose="020B0604020202020204" pitchFamily="34" charset="0"/>
                <a:ea typeface="+mn-ea"/>
                <a:cs typeface="+mn-cs"/>
              </a:rPr>
              <a:t>.</a:t>
            </a:r>
          </a:p>
          <a:p>
            <a:endParaRPr lang="fr-FR" sz="1200" b="0" i="0" u="none" strike="noStrike" kern="1200">
              <a:solidFill>
                <a:schemeClr val="tx1"/>
              </a:solidFill>
              <a:effectLst/>
              <a:latin typeface="Arial" panose="020B0604020202020204" pitchFamily="34" charset="0"/>
              <a:ea typeface="+mn-ea"/>
              <a:cs typeface="+mn-cs"/>
            </a:endParaRPr>
          </a:p>
          <a:p>
            <a:endParaRPr lang="en-US"/>
          </a:p>
        </p:txBody>
      </p:sp>
      <p:sp>
        <p:nvSpPr>
          <p:cNvPr id="4" name="Slide Number Placeholder 3">
            <a:extLst>
              <a:ext uri="{FF2B5EF4-FFF2-40B4-BE49-F238E27FC236}">
                <a16:creationId xmlns:a16="http://schemas.microsoft.com/office/drawing/2014/main" id="{DF70ABFF-7011-2AA2-F7CB-0B635B63BC28}"/>
              </a:ext>
            </a:extLst>
          </p:cNvPr>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36255058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3EE6D-5B6A-C99D-19B0-130FB6AC9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F0D4B-2B92-A041-6550-7513EC3D3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2C348-6B4C-978E-B761-E9D3E34A4D7F}"/>
              </a:ext>
            </a:extLst>
          </p:cNvPr>
          <p:cNvSpPr>
            <a:spLocks noGrp="1"/>
          </p:cNvSpPr>
          <p:nvPr>
            <p:ph type="body" idx="1"/>
          </p:nvPr>
        </p:nvSpPr>
        <p:spPr/>
        <p:txBody>
          <a:bodyPr/>
          <a:lstStyle/>
          <a:p>
            <a:r>
              <a:rPr lang="fr-FR" sz="1200" b="1" i="0" u="none" strike="noStrike" kern="1200">
                <a:solidFill>
                  <a:schemeClr val="tx1"/>
                </a:solidFill>
                <a:effectLst/>
                <a:latin typeface="Arial"/>
                <a:cs typeface="Arial"/>
              </a:rPr>
              <a:t>Programme </a:t>
            </a:r>
            <a:r>
              <a:rPr lang="fr-FR" sz="1200" b="1" i="0" u="none" strike="noStrike" kern="1200" err="1">
                <a:solidFill>
                  <a:schemeClr val="tx1"/>
                </a:solidFill>
                <a:effectLst/>
                <a:latin typeface="Arial"/>
                <a:cs typeface="Arial"/>
              </a:rPr>
              <a:t>procedures</a:t>
            </a:r>
            <a:endParaRPr lang="fr-FR" sz="1200" b="1" i="0" u="none" strike="noStrike" kern="1200">
              <a:solidFill>
                <a:schemeClr val="tx1"/>
              </a:solidFill>
              <a:effectLst/>
              <a:latin typeface="Arial"/>
              <a:cs typeface="Arial"/>
            </a:endParaRPr>
          </a:p>
          <a:p>
            <a:r>
              <a:rPr lang="fr-FR" sz="1200" b="0" i="0" u="none" strike="noStrike" kern="1200">
                <a:solidFill>
                  <a:schemeClr val="tx1"/>
                </a:solidFill>
                <a:effectLst/>
                <a:latin typeface="Arial" panose="020B0604020202020204" pitchFamily="34" charset="0"/>
                <a:ea typeface="+mn-ea"/>
                <a:cs typeface="+mn-cs"/>
              </a:rPr>
              <a:t>capitalisation not </a:t>
            </a:r>
            <a:r>
              <a:rPr lang="fr-FR" sz="1200" b="0" i="0" u="none" strike="noStrike" kern="1200" err="1">
                <a:solidFill>
                  <a:schemeClr val="tx1"/>
                </a:solidFill>
                <a:effectLst/>
                <a:latin typeface="Arial" panose="020B0604020202020204" pitchFamily="34" charset="0"/>
                <a:ea typeface="+mn-ea"/>
                <a:cs typeface="+mn-cs"/>
              </a:rPr>
              <a:t>embedded</a:t>
            </a:r>
            <a:r>
              <a:rPr lang="fr-FR" sz="1200" b="0" i="0" u="none" strike="noStrike" kern="1200">
                <a:solidFill>
                  <a:schemeClr val="tx1"/>
                </a:solidFill>
                <a:effectLst/>
                <a:latin typeface="Arial" panose="020B0604020202020204" pitchFamily="34" charset="0"/>
                <a:ea typeface="+mn-ea"/>
                <a:cs typeface="+mn-cs"/>
              </a:rPr>
              <a:t> in calls / </a:t>
            </a:r>
            <a:r>
              <a:rPr lang="fr-FR" sz="1200" b="0" i="0" u="none" strike="noStrike" kern="1200" err="1">
                <a:solidFill>
                  <a:schemeClr val="tx1"/>
                </a:solidFill>
                <a:effectLst/>
                <a:latin typeface="Arial" panose="020B0604020202020204" pitchFamily="34" charset="0"/>
                <a:ea typeface="+mn-ea"/>
                <a:cs typeface="+mn-cs"/>
              </a:rPr>
              <a:t>selection</a:t>
            </a:r>
            <a:r>
              <a:rPr lang="fr-FR" sz="1200" b="0" i="0" u="none" strike="noStrike" kern="1200">
                <a:solidFill>
                  <a:schemeClr val="tx1"/>
                </a:solidFill>
                <a:effectLst/>
                <a:latin typeface="Arial" panose="020B0604020202020204" pitchFamily="34" charset="0"/>
                <a:ea typeface="+mn-ea"/>
                <a:cs typeface="+mn-cs"/>
              </a:rPr>
              <a:t> / monitoring</a:t>
            </a:r>
          </a:p>
          <a:p>
            <a:r>
              <a:rPr lang="fr-FR" sz="1200" b="0" i="0" u="none" strike="noStrike" kern="1200">
                <a:solidFill>
                  <a:schemeClr val="tx1"/>
                </a:solidFill>
                <a:effectLst/>
                <a:latin typeface="Arial" panose="020B0604020202020204" pitchFamily="34" charset="0"/>
                <a:ea typeface="+mn-ea"/>
                <a:cs typeface="+mn-cs"/>
              </a:rPr>
              <a:t>no </a:t>
            </a:r>
            <a:r>
              <a:rPr lang="fr-FR" sz="1200" b="0" i="0" u="none" strike="noStrike" kern="1200" err="1">
                <a:solidFill>
                  <a:schemeClr val="tx1"/>
                </a:solidFill>
                <a:effectLst/>
                <a:latin typeface="Arial" panose="020B0604020202020204" pitchFamily="34" charset="0"/>
                <a:ea typeface="+mn-ea"/>
                <a:cs typeface="+mn-cs"/>
              </a:rPr>
              <a:t>formal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space</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discuss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reusable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results</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difficult</a:t>
            </a:r>
            <a:r>
              <a:rPr lang="fr-FR" sz="1200" b="0" i="0" u="none" strike="noStrike" kern="1200">
                <a:solidFill>
                  <a:schemeClr val="tx1"/>
                </a:solidFill>
                <a:effectLst/>
                <a:latin typeface="Arial" panose="020B0604020202020204" pitchFamily="34" charset="0"/>
                <a:ea typeface="+mn-ea"/>
                <a:cs typeface="+mn-cs"/>
              </a:rPr>
              <a:t> timing in relation to calls or programme </a:t>
            </a:r>
            <a:r>
              <a:rPr lang="fr-FR" sz="1200" b="0" i="0" u="none" strike="noStrike" kern="1200" err="1">
                <a:solidFill>
                  <a:schemeClr val="tx1"/>
                </a:solidFill>
                <a:effectLst/>
                <a:latin typeface="Arial" panose="020B0604020202020204" pitchFamily="34" charset="0"/>
                <a:ea typeface="+mn-ea"/>
                <a:cs typeface="+mn-cs"/>
              </a:rPr>
              <a:t>workload</a:t>
            </a:r>
            <a:endParaRPr lang="fr-FR" sz="1200" b="0" i="0" u="none" strike="noStrike" kern="1200">
              <a:solidFill>
                <a:schemeClr val="tx1"/>
              </a:solidFill>
              <a:effectLst/>
              <a:latin typeface="Arial" panose="020B0604020202020204" pitchFamily="34" charset="0"/>
              <a:ea typeface="+mn-ea"/>
              <a:cs typeface="+mn-cs"/>
            </a:endParaRPr>
          </a:p>
          <a:p>
            <a:endParaRPr lang="fr-FR" sz="1200" b="0" i="0" u="none" strike="noStrike" kern="1200">
              <a:solidFill>
                <a:schemeClr val="tx1"/>
              </a:solidFill>
              <a:effectLst/>
              <a:latin typeface="Arial" panose="020B0604020202020204" pitchFamily="34" charset="0"/>
              <a:ea typeface="+mn-ea"/>
              <a:cs typeface="+mn-cs"/>
            </a:endParaRPr>
          </a:p>
          <a:p>
            <a:endParaRPr lang="en-US"/>
          </a:p>
        </p:txBody>
      </p:sp>
      <p:sp>
        <p:nvSpPr>
          <p:cNvPr id="4" name="Slide Number Placeholder 3">
            <a:extLst>
              <a:ext uri="{FF2B5EF4-FFF2-40B4-BE49-F238E27FC236}">
                <a16:creationId xmlns:a16="http://schemas.microsoft.com/office/drawing/2014/main" id="{31949ACC-4818-A0D5-E033-AEB02220CDF0}"/>
              </a:ext>
            </a:extLst>
          </p:cNvPr>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304022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8361D-0902-D911-C17C-70B2651EA3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8AE54C-C225-0706-E183-D3E0D4ED272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722FAC-EC8A-F432-DF94-B57A2AB83BBE}"/>
              </a:ext>
            </a:extLst>
          </p:cNvPr>
          <p:cNvSpPr>
            <a:spLocks noGrp="1"/>
          </p:cNvSpPr>
          <p:nvPr>
            <p:ph type="body" idx="1"/>
          </p:nvPr>
        </p:nvSpPr>
        <p:spPr/>
        <p:txBody>
          <a:bodyPr/>
          <a:lstStyle/>
          <a:p>
            <a:endParaRPr lang="en-US">
              <a:cs typeface="Arial"/>
            </a:endParaRPr>
          </a:p>
        </p:txBody>
      </p:sp>
      <p:sp>
        <p:nvSpPr>
          <p:cNvPr id="4" name="Espace réservé du numéro de diapositive 3">
            <a:extLst>
              <a:ext uri="{FF2B5EF4-FFF2-40B4-BE49-F238E27FC236}">
                <a16:creationId xmlns:a16="http://schemas.microsoft.com/office/drawing/2014/main" id="{14AC77AA-DE9D-609F-CC14-8D47FB2E9533}"/>
              </a:ext>
            </a:extLst>
          </p:cNvPr>
          <p:cNvSpPr>
            <a:spLocks noGrp="1"/>
          </p:cNvSpPr>
          <p:nvPr>
            <p:ph type="sldNum" sz="quarter" idx="5"/>
          </p:nvPr>
        </p:nvSpPr>
        <p:spPr/>
        <p:txBody>
          <a:bodyPr/>
          <a:lstStyle/>
          <a:p>
            <a:fld id="{6F8E2375-F1B1-284C-A827-B0E603FDBDD8}" type="slidenum">
              <a:rPr lang="en-US" smtClean="0"/>
              <a:pPr/>
              <a:t>9</a:t>
            </a:fld>
            <a:endParaRPr lang="en-US"/>
          </a:p>
        </p:txBody>
      </p:sp>
    </p:spTree>
    <p:extLst>
      <p:ext uri="{BB962C8B-B14F-4D97-AF65-F5344CB8AC3E}">
        <p14:creationId xmlns:p14="http://schemas.microsoft.com/office/powerpoint/2010/main" val="3115082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F8E0-4EF3-A7C5-997E-0D8DD02C8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2A03D-659D-1F98-7692-5B2DC3F03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B1177-8241-D359-A37D-37618629D802}"/>
              </a:ext>
            </a:extLst>
          </p:cNvPr>
          <p:cNvSpPr>
            <a:spLocks noGrp="1"/>
          </p:cNvSpPr>
          <p:nvPr>
            <p:ph type="body" idx="1"/>
          </p:nvPr>
        </p:nvSpPr>
        <p:spPr/>
        <p:txBody>
          <a:bodyPr/>
          <a:lstStyle/>
          <a:p>
            <a:r>
              <a:rPr lang="fr-FR" sz="1200" b="1" i="0" u="none" strike="noStrike" kern="1200">
                <a:solidFill>
                  <a:schemeClr val="tx1"/>
                </a:solidFill>
                <a:effectLst/>
                <a:latin typeface="Arial" panose="020B0604020202020204" pitchFamily="34" charset="0"/>
                <a:ea typeface="+mn-ea"/>
                <a:cs typeface="+mn-cs"/>
              </a:rPr>
              <a:t> </a:t>
            </a:r>
            <a:endParaRPr lang="fr-FR" sz="1200" b="0" i="0" u="none" strike="noStrike" kern="1200">
              <a:solidFill>
                <a:schemeClr val="tx1"/>
              </a:solidFill>
              <a:effectLst/>
              <a:latin typeface="Arial" panose="020B0604020202020204" pitchFamily="34" charset="0"/>
              <a:ea typeface="+mn-ea"/>
              <a:cs typeface="+mn-cs"/>
            </a:endParaRPr>
          </a:p>
          <a:p>
            <a:endParaRPr lang="en-US"/>
          </a:p>
        </p:txBody>
      </p:sp>
      <p:sp>
        <p:nvSpPr>
          <p:cNvPr id="4" name="Slide Number Placeholder 3">
            <a:extLst>
              <a:ext uri="{FF2B5EF4-FFF2-40B4-BE49-F238E27FC236}">
                <a16:creationId xmlns:a16="http://schemas.microsoft.com/office/drawing/2014/main" id="{04B5AA29-CB2A-1926-2982-5FA0DAD1A85C}"/>
              </a:ext>
            </a:extLst>
          </p:cNvPr>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34264277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E38EE-6332-B73D-7ED1-4F3858653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34BCE-D54B-71ED-AE79-C28C36EFB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A95C1-6176-AC83-E733-1E38C3E0C155}"/>
              </a:ext>
            </a:extLst>
          </p:cNvPr>
          <p:cNvSpPr>
            <a:spLocks noGrp="1"/>
          </p:cNvSpPr>
          <p:nvPr>
            <p:ph type="body" idx="1"/>
          </p:nvPr>
        </p:nvSpPr>
        <p:spPr/>
        <p:txBody>
          <a:bodyPr/>
          <a:lstStyle/>
          <a:p>
            <a:r>
              <a:rPr lang="fr-FR" sz="1200" b="1" i="0" u="none" strike="noStrike" kern="1200">
                <a:solidFill>
                  <a:schemeClr val="tx1"/>
                </a:solidFill>
                <a:effectLst/>
                <a:latin typeface="Arial" panose="020B0604020202020204" pitchFamily="34" charset="0"/>
                <a:ea typeface="+mn-ea"/>
                <a:cs typeface="+mn-cs"/>
              </a:rPr>
              <a:t> </a:t>
            </a:r>
            <a:endParaRPr lang="fr-FR" sz="1200" b="0" i="0" u="none" strike="noStrike" kern="1200">
              <a:solidFill>
                <a:schemeClr val="tx1"/>
              </a:solidFill>
              <a:effectLst/>
              <a:latin typeface="Arial" panose="020B0604020202020204" pitchFamily="34" charset="0"/>
              <a:ea typeface="+mn-ea"/>
              <a:cs typeface="+mn-cs"/>
            </a:endParaRPr>
          </a:p>
          <a:p>
            <a:endParaRPr lang="en-US"/>
          </a:p>
        </p:txBody>
      </p:sp>
      <p:sp>
        <p:nvSpPr>
          <p:cNvPr id="4" name="Slide Number Placeholder 3">
            <a:extLst>
              <a:ext uri="{FF2B5EF4-FFF2-40B4-BE49-F238E27FC236}">
                <a16:creationId xmlns:a16="http://schemas.microsoft.com/office/drawing/2014/main" id="{397290A3-B9DF-B1A4-33CE-A4DD6098D07F}"/>
              </a:ext>
            </a:extLst>
          </p:cNvPr>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29794843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61A44-E36E-6FF4-7ED3-5FDA73B50A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7E4853-55A0-14B2-F971-642F3402D2E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6EA3C6-A37B-FE90-172A-0CC900184539}"/>
              </a:ext>
            </a:extLst>
          </p:cNvPr>
          <p:cNvSpPr>
            <a:spLocks noGrp="1"/>
          </p:cNvSpPr>
          <p:nvPr>
            <p:ph type="body" idx="1"/>
          </p:nvPr>
        </p:nvSpPr>
        <p:spPr/>
        <p:txBody>
          <a:bodyPr/>
          <a:lstStyle/>
          <a:p>
            <a:r>
              <a:rPr lang="fr-FR" sz="1200" b="0" i="0" u="none" strike="noStrike" kern="1200">
                <a:solidFill>
                  <a:schemeClr val="tx1"/>
                </a:solidFill>
                <a:effectLst/>
                <a:latin typeface="Arial" panose="020B0604020202020204" pitchFamily="34" charset="0"/>
                <a:ea typeface="+mn-ea"/>
                <a:cs typeface="+mn-cs"/>
              </a:rPr>
              <a:t>At tables, </a:t>
            </a:r>
            <a:r>
              <a:rPr lang="fr-FR" sz="1200" b="0" i="0" u="none" strike="noStrike" kern="1200" err="1">
                <a:solidFill>
                  <a:schemeClr val="tx1"/>
                </a:solidFill>
                <a:effectLst/>
                <a:latin typeface="Arial" panose="020B0604020202020204" pitchFamily="34" charset="0"/>
                <a:ea typeface="+mn-ea"/>
                <a:cs typeface="+mn-cs"/>
              </a:rPr>
              <a:t>ask</a:t>
            </a:r>
            <a:r>
              <a:rPr lang="fr-FR" sz="1200" b="0" i="0" u="none" strike="noStrike" kern="1200">
                <a:solidFill>
                  <a:schemeClr val="tx1"/>
                </a:solidFill>
                <a:effectLst/>
                <a:latin typeface="Arial" panose="020B0604020202020204" pitchFamily="34" charset="0"/>
                <a:ea typeface="+mn-ea"/>
                <a:cs typeface="+mn-cs"/>
              </a:rPr>
              <a:t> participants to compare </a:t>
            </a:r>
            <a:r>
              <a:rPr lang="fr-FR" sz="1200" b="0" i="0" u="none" strike="noStrike" kern="1200" err="1">
                <a:solidFill>
                  <a:schemeClr val="tx1"/>
                </a:solidFill>
                <a:effectLst/>
                <a:latin typeface="Arial" panose="020B0604020202020204" pitchFamily="34" charset="0"/>
                <a:ea typeface="+mn-ea"/>
                <a:cs typeface="+mn-cs"/>
              </a:rPr>
              <a:t>their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bottlenecks</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a:solidFill>
                  <a:schemeClr val="tx1"/>
                </a:solidFill>
                <a:effectLst/>
                <a:latin typeface="Arial" panose="020B0604020202020204" pitchFamily="34" charset="0"/>
                <a:ea typeface="+mn-ea"/>
                <a:cs typeface="+mn-cs"/>
              </a:rPr>
              <a:t>Discussion questions</a:t>
            </a:r>
          </a:p>
          <a:p>
            <a:r>
              <a:rPr lang="fr-FR" sz="1200" b="0" i="0" u="none" strike="noStrike" kern="1200" err="1">
                <a:solidFill>
                  <a:schemeClr val="tx1"/>
                </a:solidFill>
                <a:effectLst/>
                <a:latin typeface="Arial" panose="020B0604020202020204" pitchFamily="34" charset="0"/>
                <a:ea typeface="+mn-ea"/>
                <a:cs typeface="+mn-cs"/>
              </a:rPr>
              <a:t>Which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bottlenecks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appear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most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often</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Which</a:t>
            </a:r>
            <a:r>
              <a:rPr lang="fr-FR" sz="1200" b="0" i="0" u="none" strike="noStrike" kern="1200">
                <a:solidFill>
                  <a:schemeClr val="tx1"/>
                </a:solidFill>
                <a:effectLst/>
                <a:latin typeface="Arial" panose="020B0604020202020204" pitchFamily="34" charset="0"/>
                <a:ea typeface="+mn-ea"/>
                <a:cs typeface="+mn-cs"/>
              </a:rPr>
              <a:t> are </a:t>
            </a:r>
            <a:r>
              <a:rPr lang="fr-FR" sz="1200" b="1" i="0" u="none" strike="noStrike" kern="1200" err="1">
                <a:solidFill>
                  <a:schemeClr val="tx1"/>
                </a:solidFill>
                <a:effectLst/>
                <a:latin typeface="Arial" panose="020B0604020202020204" pitchFamily="34" charset="0"/>
                <a:ea typeface="+mn-ea"/>
                <a:cs typeface="+mn-cs"/>
              </a:rPr>
              <a:t>within</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our</a:t>
            </a:r>
            <a:r>
              <a:rPr lang="fr-FR" sz="1200" b="1" i="0" u="none" strike="noStrike" kern="1200">
                <a:solidFill>
                  <a:schemeClr val="tx1"/>
                </a:solidFill>
                <a:effectLst/>
                <a:latin typeface="Arial" panose="020B0604020202020204" pitchFamily="34" charset="0"/>
                <a:ea typeface="+mn-ea"/>
                <a:cs typeface="+mn-cs"/>
              </a:rPr>
              <a:t> control</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Which</a:t>
            </a:r>
            <a:r>
              <a:rPr lang="fr-FR" sz="1200" b="0" i="0" u="none" strike="noStrike" kern="1200">
                <a:solidFill>
                  <a:schemeClr val="tx1"/>
                </a:solidFill>
                <a:effectLst/>
                <a:latin typeface="Arial" panose="020B0604020202020204" pitchFamily="34" charset="0"/>
                <a:ea typeface="+mn-ea"/>
                <a:cs typeface="+mn-cs"/>
              </a:rPr>
              <a:t> are </a:t>
            </a:r>
            <a:r>
              <a:rPr lang="fr-FR" sz="1200" b="1" i="0" u="none" strike="noStrike" kern="1200" err="1">
                <a:solidFill>
                  <a:schemeClr val="tx1"/>
                </a:solidFill>
                <a:effectLst/>
                <a:latin typeface="Arial" panose="020B0604020202020204" pitchFamily="34" charset="0"/>
                <a:ea typeface="+mn-ea"/>
                <a:cs typeface="+mn-cs"/>
              </a:rPr>
              <a:t>outside</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our</a:t>
            </a:r>
            <a:r>
              <a:rPr lang="fr-FR" sz="1200" b="1" i="0" u="none" strike="noStrike" kern="1200">
                <a:solidFill>
                  <a:schemeClr val="tx1"/>
                </a:solidFill>
                <a:effectLst/>
                <a:latin typeface="Arial" panose="020B0604020202020204" pitchFamily="34" charset="0"/>
                <a:ea typeface="+mn-ea"/>
                <a:cs typeface="+mn-cs"/>
              </a:rPr>
              <a:t> control</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are possible </a:t>
            </a:r>
            <a:r>
              <a:rPr lang="fr-FR" sz="1200" b="0" i="0" u="none" strike="noStrike" kern="1200" err="1">
                <a:solidFill>
                  <a:schemeClr val="tx1"/>
                </a:solidFill>
                <a:effectLst/>
                <a:latin typeface="Arial" panose="020B0604020202020204" pitchFamily="34" charset="0"/>
                <a:ea typeface="+mn-ea"/>
                <a:cs typeface="+mn-cs"/>
              </a:rPr>
              <a:t>ways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around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them</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This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where</a:t>
            </a:r>
            <a:r>
              <a:rPr lang="fr-FR" sz="1200" b="0" i="0" u="none" strike="noStrike" kern="1200">
                <a:solidFill>
                  <a:schemeClr val="tx1"/>
                </a:solidFill>
                <a:effectLst/>
                <a:latin typeface="Arial" panose="020B0604020202020204" pitchFamily="34" charset="0"/>
                <a:ea typeface="+mn-ea"/>
                <a:cs typeface="+mn-cs"/>
              </a:rPr>
              <a:t> the </a:t>
            </a:r>
            <a:r>
              <a:rPr lang="fr-FR" sz="1200" b="0" i="0" u="none" strike="noStrike" kern="1200" err="1">
                <a:solidFill>
                  <a:schemeClr val="tx1"/>
                </a:solidFill>
                <a:effectLst/>
                <a:latin typeface="Arial" panose="020B0604020202020204" pitchFamily="34" charset="0"/>
                <a:ea typeface="+mn-ea"/>
                <a:cs typeface="+mn-cs"/>
              </a:rPr>
              <a:t>peer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learning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happens</a:t>
            </a:r>
            <a:r>
              <a:rPr lang="fr-FR" sz="1200" b="0" i="0" u="none" strike="noStrike" kern="1200">
                <a:solidFill>
                  <a:schemeClr val="tx1"/>
                </a:solidFill>
                <a:effectLst/>
                <a:latin typeface="Arial" panose="020B0604020202020204" pitchFamily="34" charset="0"/>
                <a:ea typeface="+mn-ea"/>
                <a:cs typeface="+mn-cs"/>
              </a:rPr>
              <a:t>.</a:t>
            </a:r>
          </a:p>
          <a:p>
            <a:endParaRPr lang="fr-FR">
              <a:cs typeface="Arial"/>
            </a:endParaRPr>
          </a:p>
          <a:p>
            <a:pPr marL="285750" indent="-285750">
              <a:buFont typeface="Arial"/>
              <a:buChar char="•"/>
            </a:pPr>
            <a:r>
              <a:rPr lang="en-US"/>
              <a:t>what exactly creates the time problem?</a:t>
            </a:r>
            <a:endParaRPr lang="fr-FR"/>
          </a:p>
          <a:p>
            <a:pPr marL="285750" indent="-285750">
              <a:buFont typeface="Arial"/>
              <a:buChar char="•"/>
            </a:pPr>
            <a:r>
              <a:rPr lang="en-US"/>
              <a:t>is it because the team is overloaded?</a:t>
            </a:r>
            <a:endParaRPr lang="fr-FR"/>
          </a:p>
          <a:p>
            <a:pPr marL="285750" indent="-285750">
              <a:buFont typeface="Arial"/>
              <a:buChar char="•"/>
            </a:pPr>
            <a:r>
              <a:rPr lang="en-US">
                <a:latin typeface="Arial"/>
                <a:cs typeface="Arial"/>
              </a:rPr>
              <a:t>because the action comes at the wrong moment in the </a:t>
            </a:r>
            <a:r>
              <a:rPr lang="en-US" err="1">
                <a:latin typeface="Arial"/>
                <a:cs typeface="Arial"/>
              </a:rPr>
              <a:t>programme</a:t>
            </a:r>
            <a:r>
              <a:rPr lang="en-US">
                <a:latin typeface="Arial"/>
                <a:cs typeface="Arial"/>
              </a:rPr>
              <a:t> cycle?</a:t>
            </a:r>
            <a:endParaRPr lang="fr-FR">
              <a:latin typeface="Arial"/>
              <a:cs typeface="Arial"/>
            </a:endParaRPr>
          </a:p>
          <a:p>
            <a:pPr marL="285750" indent="-285750">
              <a:buFont typeface="Arial"/>
              <a:buChar char="•"/>
            </a:pPr>
            <a:r>
              <a:rPr lang="en-US"/>
              <a:t>because no one is clearly responsible?</a:t>
            </a:r>
            <a:endParaRPr lang="fr-FR"/>
          </a:p>
          <a:p>
            <a:pPr marL="285750" indent="-285750">
              <a:buFont typeface="Arial"/>
              <a:buChar char="•"/>
            </a:pPr>
            <a:r>
              <a:rPr lang="en-US"/>
              <a:t>because it feels like an additional task rather than part of existing work?</a:t>
            </a:r>
            <a:endParaRPr lang="fr-FR"/>
          </a:p>
          <a:p>
            <a:endParaRPr lang="fr-FR">
              <a:cs typeface="Arial"/>
            </a:endParaRPr>
          </a:p>
        </p:txBody>
      </p:sp>
      <p:sp>
        <p:nvSpPr>
          <p:cNvPr id="4" name="Espace réservé du numéro de diapositive 3">
            <a:extLst>
              <a:ext uri="{FF2B5EF4-FFF2-40B4-BE49-F238E27FC236}">
                <a16:creationId xmlns:a16="http://schemas.microsoft.com/office/drawing/2014/main" id="{C0CF4808-8057-CF8E-CBF3-235F81AB1FAE}"/>
              </a:ext>
            </a:extLst>
          </p:cNvPr>
          <p:cNvSpPr>
            <a:spLocks noGrp="1"/>
          </p:cNvSpPr>
          <p:nvPr>
            <p:ph type="sldNum" sz="quarter" idx="5"/>
          </p:nvPr>
        </p:nvSpPr>
        <p:spPr/>
        <p:txBody>
          <a:bodyPr/>
          <a:lstStyle/>
          <a:p>
            <a:fld id="{6F8E2375-F1B1-284C-A827-B0E603FDBDD8}" type="slidenum">
              <a:rPr lang="en-US" smtClean="0"/>
              <a:pPr/>
              <a:t>65</a:t>
            </a:fld>
            <a:endParaRPr lang="en-US"/>
          </a:p>
        </p:txBody>
      </p:sp>
    </p:spTree>
    <p:extLst>
      <p:ext uri="{BB962C8B-B14F-4D97-AF65-F5344CB8AC3E}">
        <p14:creationId xmlns:p14="http://schemas.microsoft.com/office/powerpoint/2010/main" val="10323639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71ED6-41DA-7BFE-DABC-5517AC2DFEB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7DAFFD-2C34-1654-E997-C374930966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C1F3D1B-2F97-C990-CBF5-63B6C8923DEF}"/>
              </a:ext>
            </a:extLst>
          </p:cNvPr>
          <p:cNvSpPr>
            <a:spLocks noGrp="1"/>
          </p:cNvSpPr>
          <p:nvPr>
            <p:ph type="body" idx="1"/>
          </p:nvPr>
        </p:nvSpPr>
        <p:spPr/>
        <p:txBody>
          <a:bodyPr/>
          <a:lstStyle/>
          <a:p>
            <a:r>
              <a:rPr lang="en-US">
                <a:cs typeface="Arial"/>
              </a:rPr>
              <a:t>Feedback in plenary (10min): One practice that you think could work by table.</a:t>
            </a:r>
          </a:p>
        </p:txBody>
      </p:sp>
      <p:sp>
        <p:nvSpPr>
          <p:cNvPr id="4" name="Espace réservé du numéro de diapositive 3">
            <a:extLst>
              <a:ext uri="{FF2B5EF4-FFF2-40B4-BE49-F238E27FC236}">
                <a16:creationId xmlns:a16="http://schemas.microsoft.com/office/drawing/2014/main" id="{86F9724F-2BEF-BA88-675C-9FFAA9D8AA67}"/>
              </a:ext>
            </a:extLst>
          </p:cNvPr>
          <p:cNvSpPr>
            <a:spLocks noGrp="1"/>
          </p:cNvSpPr>
          <p:nvPr>
            <p:ph type="sldNum" sz="quarter" idx="5"/>
          </p:nvPr>
        </p:nvSpPr>
        <p:spPr/>
        <p:txBody>
          <a:bodyPr/>
          <a:lstStyle/>
          <a:p>
            <a:fld id="{6F8E2375-F1B1-284C-A827-B0E603FDBDD8}" type="slidenum">
              <a:rPr lang="en-US" smtClean="0"/>
              <a:pPr/>
              <a:t>66</a:t>
            </a:fld>
            <a:endParaRPr lang="en-US"/>
          </a:p>
        </p:txBody>
      </p:sp>
    </p:spTree>
    <p:extLst>
      <p:ext uri="{BB962C8B-B14F-4D97-AF65-F5344CB8AC3E}">
        <p14:creationId xmlns:p14="http://schemas.microsoft.com/office/powerpoint/2010/main" val="10791956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07862-79B4-3100-19D5-7E5107C882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A2DEBE-8B7A-B6D3-28EE-63BF1D1DD6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C37361-9F76-11AA-9617-3CD86D245C97}"/>
              </a:ext>
            </a:extLst>
          </p:cNvPr>
          <p:cNvSpPr>
            <a:spLocks noGrp="1"/>
          </p:cNvSpPr>
          <p:nvPr>
            <p:ph type="body" idx="1"/>
          </p:nvPr>
        </p:nvSpPr>
        <p:spPr/>
        <p:txBody>
          <a:bodyPr/>
          <a:lstStyle/>
          <a:p>
            <a:r>
              <a:rPr lang="fr-FR" sz="1200" b="0" i="0" u="none" strike="noStrike" kern="1200">
                <a:solidFill>
                  <a:schemeClr val="tx1"/>
                </a:solidFill>
                <a:effectLst/>
                <a:latin typeface="Arial" panose="020B0604020202020204" pitchFamily="34" charset="0"/>
                <a:ea typeface="+mn-ea"/>
                <a:cs typeface="+mn-cs"/>
              </a:rPr>
              <a:t>Participants open </a:t>
            </a:r>
            <a:r>
              <a:rPr lang="fr-FR" sz="1200" b="1" i="0" u="none" strike="noStrike" kern="1200" err="1">
                <a:solidFill>
                  <a:schemeClr val="tx1"/>
                </a:solidFill>
                <a:effectLst/>
                <a:latin typeface="Arial" panose="020B0604020202020204" pitchFamily="34" charset="0"/>
                <a:ea typeface="+mn-ea"/>
                <a:cs typeface="+mn-cs"/>
              </a:rPr>
              <a:t>Workbook</a:t>
            </a:r>
            <a:r>
              <a:rPr lang="fr-FR" sz="1200" b="1" i="0" u="none" strike="noStrike" kern="1200">
                <a:solidFill>
                  <a:schemeClr val="tx1"/>
                </a:solidFill>
                <a:effectLst/>
                <a:latin typeface="Arial" panose="020B0604020202020204" pitchFamily="34" charset="0"/>
                <a:ea typeface="+mn-ea"/>
                <a:cs typeface="+mn-cs"/>
              </a:rPr>
              <a:t> Page 4</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They return to the action </a:t>
            </a: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selected</a:t>
            </a:r>
            <a:r>
              <a:rPr lang="fr-FR" sz="1200" b="0" i="0" u="none" strike="noStrike" kern="1200">
                <a:solidFill>
                  <a:schemeClr val="tx1"/>
                </a:solidFill>
                <a:effectLst/>
                <a:latin typeface="Arial" panose="020B0604020202020204" pitchFamily="34" charset="0"/>
                <a:ea typeface="+mn-ea"/>
                <a:cs typeface="+mn-cs"/>
              </a:rPr>
              <a:t> on Day 1 and </a:t>
            </a:r>
            <a:r>
              <a:rPr lang="fr-FR" sz="1200" b="0" i="0" u="none" strike="noStrike" kern="1200" err="1">
                <a:solidFill>
                  <a:schemeClr val="tx1"/>
                </a:solidFill>
                <a:effectLst/>
                <a:latin typeface="Arial" panose="020B0604020202020204" pitchFamily="34" charset="0"/>
                <a:ea typeface="+mn-ea"/>
                <a:cs typeface="+mn-cs"/>
              </a:rPr>
              <a:t>complete</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err="1">
                <a:solidFill>
                  <a:schemeClr val="tx1"/>
                </a:solidFill>
                <a:effectLst/>
                <a:latin typeface="Arial" panose="020B0604020202020204" pitchFamily="34" charset="0"/>
                <a:ea typeface="+mn-ea"/>
                <a:cs typeface="+mn-cs"/>
              </a:rPr>
              <a:t>My</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chosen</a:t>
            </a:r>
            <a:r>
              <a:rPr lang="fr-FR" sz="1200" b="1" i="0" u="none" strike="noStrike" kern="1200">
                <a:solidFill>
                  <a:schemeClr val="tx1"/>
                </a:solidFill>
                <a:effectLst/>
                <a:latin typeface="Arial" panose="020B0604020202020204" pitchFamily="34" charset="0"/>
                <a:ea typeface="+mn-ea"/>
                <a:cs typeface="+mn-cs"/>
              </a:rPr>
              <a:t> action</a:t>
            </a:r>
            <a:endParaRPr lang="fr-FR" sz="1200" b="0" i="0" u="none" strike="noStrike" kern="1200">
              <a:solidFill>
                <a:schemeClr val="tx1"/>
              </a:solidFill>
              <a:effectLst/>
              <a:latin typeface="Arial" panose="020B0604020202020204" pitchFamily="34" charset="0"/>
              <a:ea typeface="+mn-ea"/>
              <a:cs typeface="+mn-cs"/>
            </a:endParaRPr>
          </a:p>
          <a:p>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could</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prevent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it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from</a:t>
            </a:r>
            <a:r>
              <a:rPr lang="fr-FR" sz="1200" b="1" i="0" u="none" strike="noStrike" kern="1200">
                <a:solidFill>
                  <a:schemeClr val="tx1"/>
                </a:solidFill>
                <a:effectLst/>
                <a:latin typeface="Arial" panose="020B0604020202020204" pitchFamily="34" charset="0"/>
                <a:ea typeface="+mn-ea"/>
                <a:cs typeface="+mn-cs"/>
              </a:rPr>
              <a:t> happening?</a:t>
            </a:r>
            <a:endParaRPr lang="fr-FR" sz="1200" b="0" i="0" u="none" strike="noStrike" kern="1200">
              <a:solidFill>
                <a:schemeClr val="tx1"/>
              </a:solidFill>
              <a:effectLst/>
              <a:latin typeface="Arial" panose="020B0604020202020204" pitchFamily="34" charset="0"/>
              <a:ea typeface="+mn-ea"/>
              <a:cs typeface="+mn-cs"/>
            </a:endParaRPr>
          </a:p>
          <a:p>
            <a:pPr lvl="1"/>
            <a:r>
              <a:rPr lang="fr-FR" sz="1200" b="0" i="0" u="none" strike="noStrike" kern="1200">
                <a:solidFill>
                  <a:schemeClr val="tx1"/>
                </a:solidFill>
                <a:effectLst/>
                <a:latin typeface="Arial" panose="020B0604020202020204" pitchFamily="34" charset="0"/>
                <a:ea typeface="+mn-ea"/>
                <a:cs typeface="+mn-cs"/>
              </a:rPr>
              <a:t>People</a:t>
            </a:r>
          </a:p>
          <a:p>
            <a:pPr lvl="1"/>
            <a:r>
              <a:rPr lang="fr-FR" sz="1200" b="0" i="0" u="none" strike="noStrike" kern="1200" err="1">
                <a:solidFill>
                  <a:schemeClr val="tx1"/>
                </a:solidFill>
                <a:effectLst/>
                <a:latin typeface="Arial" panose="020B0604020202020204" pitchFamily="34" charset="0"/>
                <a:ea typeface="+mn-ea"/>
                <a:cs typeface="+mn-cs"/>
              </a:rPr>
              <a:t>Processes</a:t>
            </a:r>
            <a:endParaRPr lang="fr-FR" sz="1200" b="0" i="0" u="none" strike="noStrike" kern="1200">
              <a:solidFill>
                <a:schemeClr val="tx1"/>
              </a:solidFill>
              <a:effectLst/>
              <a:latin typeface="Arial" panose="020B0604020202020204" pitchFamily="34" charset="0"/>
              <a:ea typeface="+mn-ea"/>
              <a:cs typeface="+mn-cs"/>
            </a:endParaRPr>
          </a:p>
          <a:p>
            <a:pPr lvl="1"/>
            <a:r>
              <a:rPr lang="fr-FR" sz="1200" b="0" i="0" u="none" strike="noStrike" kern="1200" err="1">
                <a:solidFill>
                  <a:schemeClr val="tx1"/>
                </a:solidFill>
                <a:effectLst/>
                <a:latin typeface="Arial" panose="020B0604020202020204" pitchFamily="34" charset="0"/>
                <a:ea typeface="+mn-ea"/>
                <a:cs typeface="+mn-cs"/>
              </a:rPr>
              <a:t>Resources</a:t>
            </a:r>
            <a:endParaRPr lang="fr-FR" sz="1200" b="0" i="0" u="none" strike="noStrike" kern="1200">
              <a:solidFill>
                <a:schemeClr val="tx1"/>
              </a:solidFill>
              <a:effectLst/>
              <a:latin typeface="Arial" panose="020B0604020202020204" pitchFamily="34" charset="0"/>
              <a:ea typeface="+mn-ea"/>
              <a:cs typeface="+mn-cs"/>
            </a:endParaRPr>
          </a:p>
          <a:p>
            <a:pPr lvl="1"/>
            <a:r>
              <a:rPr lang="fr-FR" sz="1200" b="0" i="0" u="none" strike="noStrike" kern="1200">
                <a:solidFill>
                  <a:schemeClr val="tx1"/>
                </a:solidFill>
                <a:effectLst/>
                <a:latin typeface="Arial" panose="020B0604020202020204" pitchFamily="34" charset="0"/>
                <a:ea typeface="+mn-ea"/>
                <a:cs typeface="+mn-cs"/>
              </a:rPr>
              <a:t>Timing</a:t>
            </a:r>
          </a:p>
          <a:p>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could</a:t>
            </a:r>
            <a:r>
              <a:rPr lang="fr-FR" sz="1200" b="1" i="0" u="none" strike="noStrike" kern="1200">
                <a:solidFill>
                  <a:schemeClr val="tx1"/>
                </a:solidFill>
                <a:effectLst/>
                <a:latin typeface="Arial" panose="020B0604020202020204" pitchFamily="34" charset="0"/>
                <a:ea typeface="+mn-ea"/>
                <a:cs typeface="+mn-cs"/>
              </a:rPr>
              <a:t> help?</a:t>
            </a:r>
            <a:endParaRPr lang="fr-FR" sz="1200" b="0" i="0" u="none" strike="noStrike" kern="1200">
              <a:solidFill>
                <a:schemeClr val="tx1"/>
              </a:solidFill>
              <a:effectLst/>
              <a:latin typeface="Arial" panose="020B0604020202020204" pitchFamily="34" charset="0"/>
              <a:ea typeface="+mn-ea"/>
              <a:cs typeface="+mn-cs"/>
            </a:endParaRPr>
          </a:p>
          <a:p>
            <a:r>
              <a:rPr lang="fr-FR" sz="1200" b="1" i="0" u="none" strike="noStrike" kern="1200">
                <a:solidFill>
                  <a:schemeClr val="tx1"/>
                </a:solidFill>
                <a:effectLst/>
                <a:latin typeface="Arial" panose="020B0604020202020204" pitchFamily="34" charset="0"/>
                <a:ea typeface="+mn-ea"/>
                <a:cs typeface="+mn-cs"/>
              </a:rPr>
              <a:t>Important facilitation instruction</a:t>
            </a:r>
          </a:p>
          <a:p>
            <a:r>
              <a:rPr lang="fr-FR" sz="1200" b="0" i="0" u="none" strike="noStrike" kern="1200">
                <a:solidFill>
                  <a:schemeClr val="tx1"/>
                </a:solidFill>
                <a:effectLst/>
                <a:latin typeface="Arial" panose="020B0604020202020204" pitchFamily="34" charset="0"/>
                <a:ea typeface="+mn-ea"/>
                <a:cs typeface="+mn-cs"/>
              </a:rPr>
              <a:t>Tell </a:t>
            </a:r>
            <a:r>
              <a:rPr lang="fr-FR" sz="1200" b="0" i="0" u="none" strike="noStrike" kern="1200" err="1">
                <a:solidFill>
                  <a:schemeClr val="tx1"/>
                </a:solidFill>
                <a:effectLst/>
                <a:latin typeface="Arial" panose="020B0604020202020204" pitchFamily="34" charset="0"/>
                <a:ea typeface="+mn-ea"/>
                <a:cs typeface="+mn-cs"/>
              </a:rPr>
              <a:t>them</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Be </a:t>
            </a:r>
            <a:r>
              <a:rPr lang="fr-FR" sz="1200" b="0" i="0" u="none" strike="noStrike" kern="1200" err="1">
                <a:solidFill>
                  <a:schemeClr val="tx1"/>
                </a:solidFill>
                <a:effectLst/>
                <a:latin typeface="Arial" panose="020B0604020202020204" pitchFamily="34" charset="0"/>
                <a:ea typeface="+mn-ea"/>
                <a:cs typeface="+mn-cs"/>
              </a:rPr>
              <a:t>specific</a:t>
            </a:r>
            <a:r>
              <a:rPr lang="fr-FR" sz="1200" b="0" i="0" u="none" strike="noStrike" kern="1200">
                <a:solidFill>
                  <a:schemeClr val="tx1"/>
                </a:solidFill>
                <a:effectLst/>
                <a:latin typeface="Arial" panose="020B0604020202020204" pitchFamily="34" charset="0"/>
                <a:ea typeface="+mn-ea"/>
                <a:cs typeface="+mn-cs"/>
              </a:rPr>
              <a:t>. Don’t </a:t>
            </a:r>
            <a:r>
              <a:rPr lang="fr-FR" sz="1200" b="0" i="0" u="none" strike="noStrike" kern="1200" err="1">
                <a:solidFill>
                  <a:schemeClr val="tx1"/>
                </a:solidFill>
                <a:effectLst/>
                <a:latin typeface="Arial" panose="020B0604020202020204" pitchFamily="34" charset="0"/>
                <a:ea typeface="+mn-ea"/>
                <a:cs typeface="+mn-cs"/>
              </a:rPr>
              <a:t>write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lack</a:t>
            </a:r>
            <a:r>
              <a:rPr lang="fr-FR" sz="1200" b="0" i="0" u="none" strike="noStrike" kern="1200">
                <a:solidFill>
                  <a:schemeClr val="tx1"/>
                </a:solidFill>
                <a:effectLst/>
                <a:latin typeface="Arial" panose="020B0604020202020204" pitchFamily="34" charset="0"/>
                <a:ea typeface="+mn-ea"/>
                <a:cs typeface="+mn-cs"/>
              </a:rPr>
              <a:t> of time” if the real issue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our</a:t>
            </a:r>
            <a:r>
              <a:rPr lang="fr-FR" sz="1200" b="0" i="0" u="none" strike="noStrike" kern="1200">
                <a:solidFill>
                  <a:schemeClr val="tx1"/>
                </a:solidFill>
                <a:effectLst/>
                <a:latin typeface="Arial" panose="020B0604020202020204" pitchFamily="34" charset="0"/>
                <a:ea typeface="+mn-ea"/>
                <a:cs typeface="+mn-cs"/>
              </a:rPr>
              <a:t> call </a:t>
            </a:r>
            <a:r>
              <a:rPr lang="fr-FR" sz="1200" b="0" i="0" u="none" strike="noStrike" kern="1200" err="1">
                <a:solidFill>
                  <a:schemeClr val="tx1"/>
                </a:solidFill>
                <a:effectLst/>
                <a:latin typeface="Arial" panose="020B0604020202020204" pitchFamily="34" charset="0"/>
                <a:ea typeface="+mn-ea"/>
                <a:cs typeface="+mn-cs"/>
              </a:rPr>
              <a:t>calendar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already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fixed</a:t>
            </a:r>
            <a:r>
              <a:rPr lang="fr-FR" sz="1200" b="0" i="0" u="none" strike="noStrike" kern="1200">
                <a:solidFill>
                  <a:schemeClr val="tx1"/>
                </a:solidFill>
                <a:effectLst/>
                <a:latin typeface="Arial" panose="020B0604020202020204" pitchFamily="34" charset="0"/>
                <a:ea typeface="+mn-ea"/>
                <a:cs typeface="+mn-cs"/>
              </a:rPr>
              <a:t> for the </a:t>
            </a:r>
            <a:r>
              <a:rPr lang="fr-FR" sz="1200" b="0" i="0" u="none" strike="noStrike" kern="1200" err="1">
                <a:solidFill>
                  <a:schemeClr val="tx1"/>
                </a:solidFill>
                <a:effectLst/>
                <a:latin typeface="Arial" panose="020B0604020202020204" pitchFamily="34" charset="0"/>
                <a:ea typeface="+mn-ea"/>
                <a:cs typeface="+mn-cs"/>
              </a:rPr>
              <a:t>next</a:t>
            </a:r>
            <a:r>
              <a:rPr lang="fr-FR" sz="1200" b="0" i="0" u="none" strike="noStrike" kern="1200">
                <a:solidFill>
                  <a:schemeClr val="tx1"/>
                </a:solidFill>
                <a:effectLst/>
                <a:latin typeface="Arial" panose="020B0604020202020204" pitchFamily="34" charset="0"/>
                <a:ea typeface="+mn-ea"/>
                <a:cs typeface="+mn-cs"/>
              </a:rPr>
              <a:t> 12 </a:t>
            </a:r>
            <a:r>
              <a:rPr lang="fr-FR" sz="1200" b="0" i="0" u="none" strike="noStrike" kern="1200" err="1">
                <a:solidFill>
                  <a:schemeClr val="tx1"/>
                </a:solidFill>
                <a:effectLst/>
                <a:latin typeface="Arial" panose="020B0604020202020204" pitchFamily="34" charset="0"/>
                <a:ea typeface="+mn-ea"/>
                <a:cs typeface="+mn-cs"/>
              </a:rPr>
              <a:t>months</a:t>
            </a:r>
            <a:r>
              <a:rPr lang="fr-FR" sz="1200" b="0" i="0" u="none" strike="noStrike" kern="1200">
                <a:solidFill>
                  <a:schemeClr val="tx1"/>
                </a:solidFill>
                <a:effectLst/>
                <a:latin typeface="Arial" panose="020B0604020202020204" pitchFamily="34" charset="0"/>
                <a:ea typeface="+mn-ea"/>
                <a:cs typeface="+mn-cs"/>
              </a:rPr>
              <a:t>”.</a:t>
            </a:r>
          </a:p>
          <a:p>
            <a:endParaRPr lang="en-US">
              <a:cs typeface="Arial"/>
            </a:endParaRPr>
          </a:p>
        </p:txBody>
      </p:sp>
      <p:sp>
        <p:nvSpPr>
          <p:cNvPr id="4" name="Espace réservé du numéro de diapositive 3">
            <a:extLst>
              <a:ext uri="{FF2B5EF4-FFF2-40B4-BE49-F238E27FC236}">
                <a16:creationId xmlns:a16="http://schemas.microsoft.com/office/drawing/2014/main" id="{1D03A457-F3E2-6B89-0F0C-70940046DC49}"/>
              </a:ext>
            </a:extLst>
          </p:cNvPr>
          <p:cNvSpPr>
            <a:spLocks noGrp="1"/>
          </p:cNvSpPr>
          <p:nvPr>
            <p:ph type="sldNum" sz="quarter" idx="5"/>
          </p:nvPr>
        </p:nvSpPr>
        <p:spPr/>
        <p:txBody>
          <a:bodyPr/>
          <a:lstStyle/>
          <a:p>
            <a:fld id="{6F8E2375-F1B1-284C-A827-B0E603FDBDD8}" type="slidenum">
              <a:rPr lang="en-US" smtClean="0"/>
              <a:pPr/>
              <a:t>67</a:t>
            </a:fld>
            <a:endParaRPr lang="en-US"/>
          </a:p>
        </p:txBody>
      </p:sp>
    </p:spTree>
    <p:extLst>
      <p:ext uri="{BB962C8B-B14F-4D97-AF65-F5344CB8AC3E}">
        <p14:creationId xmlns:p14="http://schemas.microsoft.com/office/powerpoint/2010/main" val="18822103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D5CA5-7C10-2EF1-4D05-1B0019875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BD4F6-C5DD-E522-E7F0-659889088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D0CBA-DD75-A3C0-0E39-F18E8A74EF76}"/>
              </a:ext>
            </a:extLst>
          </p:cNvPr>
          <p:cNvSpPr>
            <a:spLocks noGrp="1"/>
          </p:cNvSpPr>
          <p:nvPr>
            <p:ph type="body" idx="1"/>
          </p:nvPr>
        </p:nvSpPr>
        <p:spPr/>
        <p:txBody>
          <a:bodyPr/>
          <a:lstStyle/>
          <a:p>
            <a:r>
              <a:rPr lang="en-US">
                <a:latin typeface="Arial"/>
                <a:cs typeface="Arial"/>
              </a:rPr>
              <a:t>10:30 – 11:00</a:t>
            </a:r>
            <a:endParaRPr lang="en-US">
              <a:cs typeface="Arial"/>
            </a:endParaRPr>
          </a:p>
        </p:txBody>
      </p:sp>
      <p:sp>
        <p:nvSpPr>
          <p:cNvPr id="4" name="Slide Number Placeholder 3">
            <a:extLst>
              <a:ext uri="{FF2B5EF4-FFF2-40B4-BE49-F238E27FC236}">
                <a16:creationId xmlns:a16="http://schemas.microsoft.com/office/drawing/2014/main" id="{3617E97B-65E6-3697-270E-9AA20E73E161}"/>
              </a:ext>
            </a:extLst>
          </p:cNvPr>
          <p:cNvSpPr>
            <a:spLocks noGrp="1"/>
          </p:cNvSpPr>
          <p:nvPr>
            <p:ph type="sldNum" sz="quarter" idx="10"/>
          </p:nvPr>
        </p:nvSpPr>
        <p:spPr/>
        <p:txBody>
          <a:bodyPr/>
          <a:lstStyle/>
          <a:p>
            <a:fld id="{6F8E2375-F1B1-284C-A827-B0E603FDBDD8}" type="slidenum">
              <a:rPr lang="en-US" smtClean="0"/>
              <a:t>68</a:t>
            </a:fld>
            <a:endParaRPr lang="en-US"/>
          </a:p>
        </p:txBody>
      </p:sp>
    </p:spTree>
    <p:extLst>
      <p:ext uri="{BB962C8B-B14F-4D97-AF65-F5344CB8AC3E}">
        <p14:creationId xmlns:p14="http://schemas.microsoft.com/office/powerpoint/2010/main" val="10904229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0CEB9-F199-2794-4AE9-78F5500F6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7DCD8-D0E5-F58E-62D9-A5B036792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58E7C-0B33-FF8B-F1CA-94F4543D9918}"/>
              </a:ext>
            </a:extLst>
          </p:cNvPr>
          <p:cNvSpPr>
            <a:spLocks noGrp="1"/>
          </p:cNvSpPr>
          <p:nvPr>
            <p:ph type="body" idx="1"/>
          </p:nvPr>
        </p:nvSpPr>
        <p:spPr/>
        <p:txBody>
          <a:bodyPr/>
          <a:lstStyle/>
          <a:p>
            <a:r>
              <a:rPr lang="fr-FR" sz="1200" b="0" i="0" u="none" strike="noStrike" kern="1200">
                <a:solidFill>
                  <a:schemeClr val="tx1"/>
                </a:solidFill>
                <a:effectLst/>
                <a:latin typeface="Arial" panose="020B0604020202020204" pitchFamily="34" charset="0"/>
                <a:ea typeface="+mn-ea"/>
                <a:cs typeface="+mn-cs"/>
              </a:rPr>
              <a:t>Participants have </a:t>
            </a:r>
            <a:r>
              <a:rPr lang="fr-FR" sz="1200" b="0" i="0" u="none" strike="noStrike" kern="1200" err="1">
                <a:solidFill>
                  <a:schemeClr val="tx1"/>
                </a:solidFill>
                <a:effectLst/>
                <a:latin typeface="Arial" panose="020B0604020202020204" pitchFamily="34" charset="0"/>
                <a:ea typeface="+mn-ea"/>
                <a:cs typeface="+mn-cs"/>
              </a:rPr>
              <a:t>now</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diagnosed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their</a:t>
            </a:r>
            <a:r>
              <a:rPr lang="fr-FR" sz="1200" b="0" i="0" u="none" strike="noStrike" kern="1200">
                <a:solidFill>
                  <a:schemeClr val="tx1"/>
                </a:solidFill>
                <a:effectLst/>
                <a:latin typeface="Arial" panose="020B0604020202020204" pitchFamily="34" charset="0"/>
                <a:ea typeface="+mn-ea"/>
                <a:cs typeface="+mn-cs"/>
              </a:rPr>
              <a:t> programme</a:t>
            </a:r>
          </a:p>
          <a:p>
            <a:r>
              <a:rPr lang="fr-FR" sz="1200" b="0" i="0" u="none" strike="noStrike" kern="1200" err="1">
                <a:solidFill>
                  <a:schemeClr val="tx1"/>
                </a:solidFill>
                <a:effectLst/>
                <a:latin typeface="Arial" panose="020B0604020202020204" pitchFamily="34" charset="0"/>
                <a:ea typeface="+mn-ea"/>
                <a:cs typeface="+mn-cs"/>
              </a:rPr>
              <a:t>looked</a:t>
            </a:r>
            <a:r>
              <a:rPr lang="fr-FR" sz="1200" b="0" i="0" u="none" strike="noStrike" kern="1200">
                <a:solidFill>
                  <a:schemeClr val="tx1"/>
                </a:solidFill>
                <a:effectLst/>
                <a:latin typeface="Arial" panose="020B0604020202020204" pitchFamily="34" charset="0"/>
                <a:ea typeface="+mn-ea"/>
                <a:cs typeface="+mn-cs"/>
              </a:rPr>
              <a:t> at capitalisation </a:t>
            </a:r>
            <a:r>
              <a:rPr lang="fr-FR" sz="1200" b="0" i="0" u="none" strike="noStrike" kern="1200" err="1">
                <a:solidFill>
                  <a:schemeClr val="tx1"/>
                </a:solidFill>
                <a:effectLst/>
                <a:latin typeface="Arial" panose="020B0604020202020204" pitchFamily="34" charset="0"/>
                <a:ea typeface="+mn-ea"/>
                <a:cs typeface="+mn-cs"/>
              </a:rPr>
              <a:t>across</a:t>
            </a:r>
            <a:r>
              <a:rPr lang="fr-FR" sz="1200" b="0" i="0" u="none" strike="noStrike" kern="1200">
                <a:solidFill>
                  <a:schemeClr val="tx1"/>
                </a:solidFill>
                <a:effectLst/>
                <a:latin typeface="Arial" panose="020B0604020202020204" pitchFamily="34" charset="0"/>
                <a:ea typeface="+mn-ea"/>
                <a:cs typeface="+mn-cs"/>
              </a:rPr>
              <a:t> the </a:t>
            </a:r>
            <a:r>
              <a:rPr lang="fr-FR" sz="1200" b="0" i="0" u="none" strike="noStrike" kern="1200" err="1">
                <a:solidFill>
                  <a:schemeClr val="tx1"/>
                </a:solidFill>
                <a:effectLst/>
                <a:latin typeface="Arial" panose="020B0604020202020204" pitchFamily="34" charset="0"/>
                <a:ea typeface="+mn-ea"/>
                <a:cs typeface="+mn-cs"/>
              </a:rPr>
              <a:t>lifecycle</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explored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practical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approaches</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err="1">
                <a:solidFill>
                  <a:schemeClr val="tx1"/>
                </a:solidFill>
                <a:effectLst/>
                <a:latin typeface="Arial" panose="020B0604020202020204" pitchFamily="34" charset="0"/>
                <a:ea typeface="+mn-ea"/>
                <a:cs typeface="+mn-cs"/>
              </a:rPr>
              <a:t>reflected</a:t>
            </a:r>
            <a:r>
              <a:rPr lang="fr-FR" sz="1200" b="0" i="0" u="none" strike="noStrike" kern="1200">
                <a:solidFill>
                  <a:schemeClr val="tx1"/>
                </a:solidFill>
                <a:effectLst/>
                <a:latin typeface="Arial" panose="020B0604020202020204" pitchFamily="34" charset="0"/>
                <a:ea typeface="+mn-ea"/>
                <a:cs typeface="+mn-cs"/>
              </a:rPr>
              <a:t> on </a:t>
            </a:r>
            <a:r>
              <a:rPr lang="fr-FR" sz="1200" b="0" i="0" u="none" strike="noStrike" kern="1200" err="1">
                <a:solidFill>
                  <a:schemeClr val="tx1"/>
                </a:solidFill>
                <a:effectLst/>
                <a:latin typeface="Arial" panose="020B0604020202020204" pitchFamily="34" charset="0"/>
                <a:ea typeface="+mn-ea"/>
                <a:cs typeface="+mn-cs"/>
              </a:rPr>
              <a:t>bottlenecks</a:t>
            </a:r>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Now the </a:t>
            </a:r>
            <a:r>
              <a:rPr lang="fr-FR" sz="1200" b="0" i="0" u="none" strike="noStrike" kern="1200" err="1">
                <a:solidFill>
                  <a:schemeClr val="tx1"/>
                </a:solidFill>
                <a:effectLst/>
                <a:latin typeface="Arial" panose="020B0604020202020204" pitchFamily="34" charset="0"/>
                <a:ea typeface="+mn-ea"/>
                <a:cs typeface="+mn-cs"/>
              </a:rPr>
              <a:t>task</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simple: </a:t>
            </a:r>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is</a:t>
            </a:r>
            <a:r>
              <a:rPr lang="fr-FR" sz="1200" b="1" i="0" u="none" strike="noStrike" kern="1200">
                <a:solidFill>
                  <a:schemeClr val="tx1"/>
                </a:solidFill>
                <a:effectLst/>
                <a:latin typeface="Arial" panose="020B0604020202020204" pitchFamily="34" charset="0"/>
                <a:ea typeface="+mn-ea"/>
                <a:cs typeface="+mn-cs"/>
              </a:rPr>
              <a:t> one </a:t>
            </a:r>
            <a:r>
              <a:rPr lang="fr-FR" sz="1200" b="1" i="0" u="none" strike="noStrike" kern="1200" err="1">
                <a:solidFill>
                  <a:schemeClr val="tx1"/>
                </a:solidFill>
                <a:effectLst/>
                <a:latin typeface="Arial" panose="020B0604020202020204" pitchFamily="34" charset="0"/>
                <a:ea typeface="+mn-ea"/>
                <a:cs typeface="+mn-cs"/>
              </a:rPr>
              <a:t>realistic</a:t>
            </a:r>
            <a:r>
              <a:rPr lang="fr-FR" sz="1200" b="1" i="0" u="none" strike="noStrike" kern="1200">
                <a:solidFill>
                  <a:schemeClr val="tx1"/>
                </a:solidFill>
                <a:effectLst/>
                <a:latin typeface="Arial" panose="020B0604020202020204" pitchFamily="34" charset="0"/>
                <a:ea typeface="+mn-ea"/>
                <a:cs typeface="+mn-cs"/>
              </a:rPr>
              <a:t> action I </a:t>
            </a:r>
            <a:r>
              <a:rPr lang="fr-FR" sz="1200" b="1" i="0" u="none" strike="noStrike" kern="1200" err="1">
                <a:solidFill>
                  <a:schemeClr val="tx1"/>
                </a:solidFill>
                <a:effectLst/>
                <a:latin typeface="Arial" panose="020B0604020202020204" pitchFamily="34" charset="0"/>
                <a:ea typeface="+mn-ea"/>
                <a:cs typeface="+mn-cs"/>
              </a:rPr>
              <a:t>want</a:t>
            </a:r>
            <a:r>
              <a:rPr lang="fr-FR" sz="1200" b="1" i="0" u="none" strike="noStrike" kern="1200">
                <a:solidFill>
                  <a:schemeClr val="tx1"/>
                </a:solidFill>
                <a:effectLst/>
                <a:latin typeface="Arial" panose="020B0604020202020204" pitchFamily="34" charset="0"/>
                <a:ea typeface="+mn-ea"/>
                <a:cs typeface="+mn-cs"/>
              </a:rPr>
              <a:t> to </a:t>
            </a:r>
            <a:r>
              <a:rPr lang="fr-FR" sz="1200" b="1" i="0" u="none" strike="noStrike" kern="1200" err="1">
                <a:solidFill>
                  <a:schemeClr val="tx1"/>
                </a:solidFill>
                <a:effectLst/>
                <a:latin typeface="Arial" panose="020B0604020202020204" pitchFamily="34" charset="0"/>
                <a:ea typeface="+mn-ea"/>
                <a:cs typeface="+mn-cs"/>
              </a:rPr>
              <a:t>take</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forward</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after</a:t>
            </a:r>
            <a:r>
              <a:rPr lang="fr-FR" sz="1200" b="1" i="0" u="none" strike="noStrike" kern="1200">
                <a:solidFill>
                  <a:schemeClr val="tx1"/>
                </a:solidFill>
                <a:effectLst/>
                <a:latin typeface="Arial" panose="020B0604020202020204" pitchFamily="34" charset="0"/>
                <a:ea typeface="+mn-ea"/>
                <a:cs typeface="+mn-cs"/>
              </a:rPr>
              <a:t> Porto?</a:t>
            </a:r>
            <a:endParaRPr lang="fr-FR" sz="1200" b="0" i="0" u="none" strike="noStrike" kern="1200">
              <a:solidFill>
                <a:schemeClr val="tx1"/>
              </a:solidFill>
              <a:effectLst/>
              <a:latin typeface="Arial" panose="020B0604020202020204" pitchFamily="34" charset="0"/>
              <a:ea typeface="+mn-ea"/>
              <a:cs typeface="+mn-cs"/>
            </a:endParaRPr>
          </a:p>
          <a:p>
            <a:endParaRPr lang="fr-FR" b="1">
              <a:latin typeface="Arial"/>
              <a:cs typeface="Arial"/>
            </a:endParaRPr>
          </a:p>
          <a:p>
            <a:r>
              <a:rPr lang="fr-FR" b="1" err="1">
                <a:solidFill>
                  <a:srgbClr val="123D67"/>
                </a:solidFill>
                <a:latin typeface="Arial"/>
                <a:cs typeface="Arial"/>
              </a:rPr>
              <a:t>What</a:t>
            </a:r>
            <a:r>
              <a:rPr lang="fr-FR" b="1">
                <a:solidFill>
                  <a:srgbClr val="123D67"/>
                </a:solidFill>
                <a:latin typeface="Arial"/>
                <a:cs typeface="Arial"/>
              </a:rPr>
              <a:t> </a:t>
            </a:r>
            <a:r>
              <a:rPr lang="fr-FR" b="1" err="1">
                <a:solidFill>
                  <a:srgbClr val="123D67"/>
                </a:solidFill>
                <a:latin typeface="Arial"/>
                <a:cs typeface="Arial"/>
              </a:rPr>
              <a:t>will</a:t>
            </a:r>
            <a:r>
              <a:rPr lang="fr-FR" b="1">
                <a:solidFill>
                  <a:srgbClr val="123D67"/>
                </a:solidFill>
                <a:latin typeface="Arial"/>
                <a:cs typeface="Arial"/>
              </a:rPr>
              <a:t> </a:t>
            </a:r>
            <a:r>
              <a:rPr lang="fr-FR" b="1" err="1">
                <a:solidFill>
                  <a:srgbClr val="123D67"/>
                </a:solidFill>
                <a:latin typeface="Arial"/>
                <a:cs typeface="Arial"/>
              </a:rPr>
              <a:t>we</a:t>
            </a:r>
            <a:r>
              <a:rPr lang="fr-FR" b="1">
                <a:solidFill>
                  <a:srgbClr val="123D67"/>
                </a:solidFill>
                <a:latin typeface="Arial"/>
                <a:cs typeface="Arial"/>
              </a:rPr>
              <a:t> do </a:t>
            </a:r>
            <a:r>
              <a:rPr lang="fr-FR" b="1" err="1">
                <a:solidFill>
                  <a:srgbClr val="123D67"/>
                </a:solidFill>
                <a:latin typeface="Arial"/>
                <a:cs typeface="Arial"/>
              </a:rPr>
              <a:t>next</a:t>
            </a:r>
            <a:r>
              <a:rPr lang="fr-FR" b="1">
                <a:solidFill>
                  <a:srgbClr val="123D67"/>
                </a:solidFill>
                <a:latin typeface="Arial"/>
                <a:cs typeface="Arial"/>
              </a:rPr>
              <a:t>?</a:t>
            </a:r>
            <a:endParaRPr lang="fr-FR">
              <a:latin typeface="Arial"/>
              <a:cs typeface="Arial"/>
            </a:endParaRPr>
          </a:p>
          <a:p>
            <a:r>
              <a:rPr lang="fr-FR" err="1">
                <a:solidFill>
                  <a:srgbClr val="5A6A76"/>
                </a:solidFill>
                <a:latin typeface="Arial"/>
                <a:cs typeface="Arial"/>
              </a:rPr>
              <a:t>Developing</a:t>
            </a:r>
            <a:r>
              <a:rPr lang="fr-FR">
                <a:solidFill>
                  <a:srgbClr val="5A6A76"/>
                </a:solidFill>
                <a:latin typeface="Arial"/>
                <a:cs typeface="Arial"/>
              </a:rPr>
              <a:t> a </a:t>
            </a:r>
            <a:r>
              <a:rPr lang="fr-FR" err="1">
                <a:solidFill>
                  <a:srgbClr val="5A6A76"/>
                </a:solidFill>
                <a:latin typeface="Arial"/>
                <a:cs typeface="Arial"/>
              </a:rPr>
              <a:t>realistic</a:t>
            </a:r>
            <a:r>
              <a:rPr lang="fr-FR">
                <a:solidFill>
                  <a:srgbClr val="5A6A76"/>
                </a:solidFill>
                <a:latin typeface="Arial"/>
                <a:cs typeface="Arial"/>
              </a:rPr>
              <a:t> action plan.</a:t>
            </a:r>
            <a:endParaRPr lang="fr-FR">
              <a:latin typeface="Arial"/>
              <a:cs typeface="Arial"/>
            </a:endParaRPr>
          </a:p>
          <a:p>
            <a:endParaRPr lang="fr-FR" b="1">
              <a:latin typeface="Arial"/>
              <a:cs typeface="Arial"/>
            </a:endParaRPr>
          </a:p>
          <a:p>
            <a:endParaRPr lang="en-US">
              <a:latin typeface="Arial"/>
              <a:cs typeface="Arial"/>
            </a:endParaRPr>
          </a:p>
        </p:txBody>
      </p:sp>
      <p:sp>
        <p:nvSpPr>
          <p:cNvPr id="4" name="Slide Number Placeholder 3">
            <a:extLst>
              <a:ext uri="{FF2B5EF4-FFF2-40B4-BE49-F238E27FC236}">
                <a16:creationId xmlns:a16="http://schemas.microsoft.com/office/drawing/2014/main" id="{5B162EB2-C4C0-5652-8D2D-F78496068DA2}"/>
              </a:ext>
            </a:extLst>
          </p:cNvPr>
          <p:cNvSpPr>
            <a:spLocks noGrp="1"/>
          </p:cNvSpPr>
          <p:nvPr>
            <p:ph type="sldNum" sz="quarter" idx="10"/>
          </p:nvPr>
        </p:nvSpPr>
        <p:spPr/>
        <p:txBody>
          <a:bodyPr/>
          <a:lstStyle/>
          <a:p>
            <a:fld id="{6F8E2375-F1B1-284C-A827-B0E603FDBDD8}" type="slidenum">
              <a:rPr lang="en-US" smtClean="0"/>
              <a:t>69</a:t>
            </a:fld>
            <a:endParaRPr lang="en-US"/>
          </a:p>
        </p:txBody>
      </p:sp>
    </p:spTree>
    <p:extLst>
      <p:ext uri="{BB962C8B-B14F-4D97-AF65-F5344CB8AC3E}">
        <p14:creationId xmlns:p14="http://schemas.microsoft.com/office/powerpoint/2010/main" val="23137312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AA3ED-F8F6-D1CF-12F8-BECFACEF86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ADBE46-8F4A-05D2-DEEE-F5D4986127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FFCC7C-A8EB-283E-5FEF-4ECA05B8A953}"/>
              </a:ext>
            </a:extLst>
          </p:cNvPr>
          <p:cNvSpPr>
            <a:spLocks noGrp="1"/>
          </p:cNvSpPr>
          <p:nvPr>
            <p:ph type="body" idx="1"/>
          </p:nvPr>
        </p:nvSpPr>
        <p:spPr/>
        <p:txBody>
          <a:bodyPr/>
          <a:lstStyle/>
          <a:p>
            <a:endParaRPr lang="fr-FR" sz="1200" b="0" i="0" u="none" strike="noStrike" kern="1200">
              <a:solidFill>
                <a:schemeClr val="tx1"/>
              </a:solidFill>
              <a:effectLst/>
              <a:latin typeface="Arial" panose="020B0604020202020204" pitchFamily="34" charset="0"/>
              <a:ea typeface="+mn-ea"/>
              <a:cs typeface="+mn-cs"/>
            </a:endParaRPr>
          </a:p>
        </p:txBody>
      </p:sp>
      <p:sp>
        <p:nvSpPr>
          <p:cNvPr id="4" name="Espace réservé du numéro de diapositive 3">
            <a:extLst>
              <a:ext uri="{FF2B5EF4-FFF2-40B4-BE49-F238E27FC236}">
                <a16:creationId xmlns:a16="http://schemas.microsoft.com/office/drawing/2014/main" id="{B4B6FA10-7702-D020-87DE-2E02F1B33101}"/>
              </a:ext>
            </a:extLst>
          </p:cNvPr>
          <p:cNvSpPr>
            <a:spLocks noGrp="1"/>
          </p:cNvSpPr>
          <p:nvPr>
            <p:ph type="sldNum" sz="quarter" idx="5"/>
          </p:nvPr>
        </p:nvSpPr>
        <p:spPr/>
        <p:txBody>
          <a:bodyPr/>
          <a:lstStyle/>
          <a:p>
            <a:fld id="{6F8E2375-F1B1-284C-A827-B0E603FDBDD8}" type="slidenum">
              <a:rPr lang="en-US" smtClean="0"/>
              <a:pPr/>
              <a:t>70</a:t>
            </a:fld>
            <a:endParaRPr lang="en-US"/>
          </a:p>
        </p:txBody>
      </p:sp>
    </p:spTree>
    <p:extLst>
      <p:ext uri="{BB962C8B-B14F-4D97-AF65-F5344CB8AC3E}">
        <p14:creationId xmlns:p14="http://schemas.microsoft.com/office/powerpoint/2010/main" val="41078358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060CD-EA40-E2B7-4844-863533BB95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5DA25A-8EE6-6014-10A6-40C4271AD4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E8F896-57FD-0EED-3D1B-EDC00FEF62CC}"/>
              </a:ext>
            </a:extLst>
          </p:cNvPr>
          <p:cNvSpPr>
            <a:spLocks noGrp="1"/>
          </p:cNvSpPr>
          <p:nvPr>
            <p:ph type="body" idx="1"/>
          </p:nvPr>
        </p:nvSpPr>
        <p:spPr/>
        <p:txBody>
          <a:bodyPr/>
          <a:lstStyle/>
          <a:p>
            <a:r>
              <a:rPr lang="fr-FR" sz="1200" b="0" i="0" u="none" strike="noStrike" kern="1200">
                <a:solidFill>
                  <a:schemeClr val="tx1"/>
                </a:solidFill>
                <a:effectLst/>
                <a:latin typeface="Arial" panose="020B0604020202020204" pitchFamily="34" charset="0"/>
                <a:ea typeface="+mn-ea"/>
                <a:cs typeface="+mn-cs"/>
              </a:rPr>
              <a:t>Participants </a:t>
            </a:r>
            <a:r>
              <a:rPr lang="fr-FR" sz="1200" b="0" i="0" u="none" strike="noStrike" kern="1200" err="1">
                <a:solidFill>
                  <a:schemeClr val="tx1"/>
                </a:solidFill>
                <a:effectLst/>
                <a:latin typeface="Arial" panose="020B0604020202020204" pitchFamily="34" charset="0"/>
                <a:ea typeface="+mn-ea"/>
                <a:cs typeface="+mn-cs"/>
              </a:rPr>
              <a:t>complete</a:t>
            </a:r>
            <a:r>
              <a:rPr lang="fr-FR" sz="1200" b="0"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Workbook</a:t>
            </a:r>
            <a:r>
              <a:rPr lang="fr-FR" sz="1200" b="1" i="0" u="none" strike="noStrike" kern="1200">
                <a:solidFill>
                  <a:schemeClr val="tx1"/>
                </a:solidFill>
                <a:effectLst/>
                <a:latin typeface="Arial" panose="020B0604020202020204" pitchFamily="34" charset="0"/>
                <a:ea typeface="+mn-ea"/>
                <a:cs typeface="+mn-cs"/>
              </a:rPr>
              <a:t> Page 5 – </a:t>
            </a:r>
            <a:r>
              <a:rPr lang="fr-FR" sz="1200" b="1" i="0" u="none" strike="noStrike" kern="1200" err="1">
                <a:solidFill>
                  <a:schemeClr val="tx1"/>
                </a:solidFill>
                <a:effectLst/>
                <a:latin typeface="Arial" panose="020B0604020202020204" pitchFamily="34" charset="0"/>
                <a:ea typeface="+mn-ea"/>
                <a:cs typeface="+mn-cs"/>
              </a:rPr>
              <a:t>My</a:t>
            </a:r>
            <a:r>
              <a:rPr lang="fr-FR" sz="1200" b="1" i="0" u="none" strike="noStrike" kern="1200">
                <a:solidFill>
                  <a:schemeClr val="tx1"/>
                </a:solidFill>
                <a:effectLst/>
                <a:latin typeface="Arial" panose="020B0604020202020204" pitchFamily="34" charset="0"/>
                <a:ea typeface="+mn-ea"/>
                <a:cs typeface="+mn-cs"/>
              </a:rPr>
              <a:t> Capitalisation Action Plan</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a:solidFill>
                  <a:schemeClr val="tx1"/>
                </a:solidFill>
                <a:effectLst/>
                <a:latin typeface="Arial" panose="020B0604020202020204" pitchFamily="34" charset="0"/>
                <a:ea typeface="+mn-ea"/>
                <a:cs typeface="+mn-cs"/>
              </a:rPr>
              <a:t>I </a:t>
            </a:r>
            <a:r>
              <a:rPr lang="fr-FR" sz="1200" b="1" i="0" u="none" strike="noStrike" kern="1200" err="1">
                <a:solidFill>
                  <a:schemeClr val="tx1"/>
                </a:solidFill>
                <a:effectLst/>
                <a:latin typeface="Arial" panose="020B0604020202020204" pitchFamily="34" charset="0"/>
                <a:ea typeface="+mn-ea"/>
                <a:cs typeface="+mn-cs"/>
              </a:rPr>
              <a:t>would</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present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it</a:t>
            </a:r>
            <a:r>
              <a:rPr lang="fr-FR" sz="1200" b="1" i="0" u="none" strike="noStrike" kern="1200">
                <a:solidFill>
                  <a:schemeClr val="tx1"/>
                </a:solidFill>
                <a:effectLst/>
                <a:latin typeface="Arial" panose="020B0604020202020204" pitchFamily="34" charset="0"/>
                <a:ea typeface="+mn-ea"/>
                <a:cs typeface="+mn-cs"/>
              </a:rPr>
              <a:t> as 5 questions:</a:t>
            </a:r>
          </a:p>
          <a:p>
            <a:r>
              <a:rPr lang="fr-FR" sz="1200" b="1" i="0" u="none" strike="noStrike" kern="1200">
                <a:solidFill>
                  <a:schemeClr val="tx1"/>
                </a:solidFill>
                <a:effectLst/>
                <a:latin typeface="Arial" panose="020B0604020202020204" pitchFamily="34" charset="0"/>
                <a:ea typeface="+mn-ea"/>
                <a:cs typeface="+mn-cs"/>
              </a:rPr>
              <a:t>1. </a:t>
            </a:r>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is</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my</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priority</a:t>
            </a:r>
            <a:r>
              <a:rPr lang="fr-FR" sz="1200" b="1" i="0" u="none" strike="noStrike" kern="1200">
                <a:solidFill>
                  <a:schemeClr val="tx1"/>
                </a:solidFill>
                <a:effectLst/>
                <a:latin typeface="Arial" panose="020B0604020202020204" pitchFamily="34" charset="0"/>
                <a:ea typeface="+mn-ea"/>
                <a:cs typeface="+mn-cs"/>
              </a:rPr>
              <a:t> area?</a:t>
            </a:r>
          </a:p>
          <a:p>
            <a:r>
              <a:rPr lang="fr-FR" sz="1200" b="0" i="0" u="none" strike="noStrike" kern="1200">
                <a:solidFill>
                  <a:schemeClr val="tx1"/>
                </a:solidFill>
                <a:effectLst/>
                <a:latin typeface="Arial" panose="020B0604020202020204" pitchFamily="34" charset="0"/>
                <a:ea typeface="+mn-ea"/>
                <a:cs typeface="+mn-cs"/>
              </a:rPr>
              <a:t>Strategic </a:t>
            </a:r>
            <a:r>
              <a:rPr lang="fr-FR" sz="1200" b="0" i="0" u="none" strike="noStrike" kern="1200" err="1">
                <a:solidFill>
                  <a:schemeClr val="tx1"/>
                </a:solidFill>
                <a:effectLst/>
                <a:latin typeface="Arial" panose="020B0604020202020204" pitchFamily="34" charset="0"/>
                <a:ea typeface="+mn-ea"/>
                <a:cs typeface="+mn-cs"/>
              </a:rPr>
              <a:t>positioning</a:t>
            </a:r>
            <a:r>
              <a:rPr lang="fr-FR" sz="1200" b="0" i="0" u="none" strike="noStrike" kern="1200">
                <a:solidFill>
                  <a:schemeClr val="tx1"/>
                </a:solidFill>
                <a:effectLst/>
                <a:latin typeface="Arial" panose="020B0604020202020204" pitchFamily="34" charset="0"/>
                <a:ea typeface="+mn-ea"/>
                <a:cs typeface="+mn-cs"/>
              </a:rPr>
              <a:t> / programme </a:t>
            </a:r>
            <a:r>
              <a:rPr lang="fr-FR" sz="1200" b="0" i="0" u="none" strike="noStrike" kern="1200" err="1">
                <a:solidFill>
                  <a:schemeClr val="tx1"/>
                </a:solidFill>
                <a:effectLst/>
                <a:latin typeface="Arial" panose="020B0604020202020204" pitchFamily="34" charset="0"/>
                <a:ea typeface="+mn-ea"/>
                <a:cs typeface="+mn-cs"/>
              </a:rPr>
              <a:t>mechanisms</a:t>
            </a:r>
            <a:r>
              <a:rPr lang="fr-FR" sz="1200" b="0" i="0" u="none" strike="noStrike" kern="1200">
                <a:solidFill>
                  <a:schemeClr val="tx1"/>
                </a:solidFill>
                <a:effectLst/>
                <a:latin typeface="Arial" panose="020B0604020202020204" pitchFamily="34" charset="0"/>
                <a:ea typeface="+mn-ea"/>
                <a:cs typeface="+mn-cs"/>
              </a:rPr>
              <a:t> / support &amp; facilitation</a:t>
            </a:r>
          </a:p>
          <a:p>
            <a:r>
              <a:rPr lang="fr-FR" sz="1200" b="1" i="0" u="none" strike="noStrike" kern="1200">
                <a:solidFill>
                  <a:schemeClr val="tx1"/>
                </a:solidFill>
                <a:effectLst/>
                <a:latin typeface="Arial" panose="020B0604020202020204" pitchFamily="34" charset="0"/>
                <a:ea typeface="+mn-ea"/>
                <a:cs typeface="+mn-cs"/>
              </a:rPr>
              <a:t>2. </a:t>
            </a:r>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is</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my</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priority</a:t>
            </a:r>
            <a:r>
              <a:rPr lang="fr-FR" sz="1200" b="1" i="0" u="none" strike="noStrike" kern="1200">
                <a:solidFill>
                  <a:schemeClr val="tx1"/>
                </a:solidFill>
                <a:effectLst/>
                <a:latin typeface="Arial" panose="020B0604020202020204" pitchFamily="34" charset="0"/>
                <a:ea typeface="+mn-ea"/>
                <a:cs typeface="+mn-cs"/>
              </a:rPr>
              <a:t> action?</a:t>
            </a:r>
          </a:p>
          <a:p>
            <a:r>
              <a:rPr lang="fr-FR" sz="1200" b="0" i="0" u="none" strike="noStrike" kern="1200">
                <a:solidFill>
                  <a:schemeClr val="tx1"/>
                </a:solidFill>
                <a:effectLst/>
                <a:latin typeface="Arial" panose="020B0604020202020204" pitchFamily="34" charset="0"/>
                <a:ea typeface="+mn-ea"/>
                <a:cs typeface="+mn-cs"/>
              </a:rPr>
              <a:t>The one </a:t>
            </a:r>
            <a:r>
              <a:rPr lang="fr-FR" sz="1200" b="0" i="0" u="none" strike="noStrike" kern="1200" err="1">
                <a:solidFill>
                  <a:schemeClr val="tx1"/>
                </a:solidFill>
                <a:effectLst/>
                <a:latin typeface="Arial" panose="020B0604020202020204" pitchFamily="34" charset="0"/>
                <a:ea typeface="+mn-ea"/>
                <a:cs typeface="+mn-cs"/>
              </a:rPr>
              <a:t>thing</a:t>
            </a:r>
            <a:r>
              <a:rPr lang="fr-FR" sz="1200" b="0" i="0" u="none" strike="noStrike" kern="1200">
                <a:solidFill>
                  <a:schemeClr val="tx1"/>
                </a:solidFill>
                <a:effectLst/>
                <a:latin typeface="Arial" panose="020B0604020202020204" pitchFamily="34" charset="0"/>
                <a:ea typeface="+mn-ea"/>
                <a:cs typeface="+mn-cs"/>
              </a:rPr>
              <a:t> I </a:t>
            </a:r>
            <a:r>
              <a:rPr lang="fr-FR" sz="1200" b="0" i="0" u="none" strike="noStrike" kern="1200" err="1">
                <a:solidFill>
                  <a:schemeClr val="tx1"/>
                </a:solidFill>
                <a:effectLst/>
                <a:latin typeface="Arial" panose="020B0604020202020204" pitchFamily="34" charset="0"/>
                <a:ea typeface="+mn-ea"/>
                <a:cs typeface="+mn-cs"/>
              </a:rPr>
              <a:t>want</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introduce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improve</a:t>
            </a:r>
            <a:r>
              <a:rPr lang="fr-FR" sz="1200" b="0" i="0" u="none" strike="noStrike" kern="1200">
                <a:solidFill>
                  <a:schemeClr val="tx1"/>
                </a:solidFill>
                <a:effectLst/>
                <a:latin typeface="Arial" panose="020B0604020202020204" pitchFamily="34" charset="0"/>
                <a:ea typeface="+mn-ea"/>
                <a:cs typeface="+mn-cs"/>
              </a:rPr>
              <a:t> or test</a:t>
            </a:r>
          </a:p>
          <a:p>
            <a:r>
              <a:rPr lang="fr-FR" sz="1200" b="1" i="0" u="none" strike="noStrike" kern="1200">
                <a:solidFill>
                  <a:schemeClr val="tx1"/>
                </a:solidFill>
                <a:effectLst/>
                <a:latin typeface="Arial" panose="020B0604020202020204" pitchFamily="34" charset="0"/>
                <a:ea typeface="+mn-ea"/>
                <a:cs typeface="+mn-cs"/>
              </a:rPr>
              <a:t>3. </a:t>
            </a:r>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can I </a:t>
            </a:r>
            <a:r>
              <a:rPr lang="fr-FR" sz="1200" b="1" i="0" u="none" strike="noStrike" kern="1200" err="1">
                <a:solidFill>
                  <a:schemeClr val="tx1"/>
                </a:solidFill>
                <a:effectLst/>
                <a:latin typeface="Arial" panose="020B0604020202020204" pitchFamily="34" charset="0"/>
                <a:ea typeface="+mn-ea"/>
                <a:cs typeface="+mn-cs"/>
              </a:rPr>
              <a:t>realistically</a:t>
            </a:r>
            <a:r>
              <a:rPr lang="fr-FR" sz="1200" b="1" i="0" u="none" strike="noStrike" kern="1200">
                <a:solidFill>
                  <a:schemeClr val="tx1"/>
                </a:solidFill>
                <a:effectLst/>
                <a:latin typeface="Arial" panose="020B0604020202020204" pitchFamily="34" charset="0"/>
                <a:ea typeface="+mn-ea"/>
                <a:cs typeface="+mn-cs"/>
              </a:rPr>
              <a:t> do in the </a:t>
            </a:r>
            <a:r>
              <a:rPr lang="fr-FR" sz="1200" b="1" i="0" u="none" strike="noStrike" kern="1200" err="1">
                <a:solidFill>
                  <a:schemeClr val="tx1"/>
                </a:solidFill>
                <a:effectLst/>
                <a:latin typeface="Arial" panose="020B0604020202020204" pitchFamily="34" charset="0"/>
                <a:ea typeface="+mn-ea"/>
                <a:cs typeface="+mn-cs"/>
              </a:rPr>
              <a:t>next</a:t>
            </a:r>
            <a:r>
              <a:rPr lang="fr-FR" sz="1200" b="1" i="0" u="none" strike="noStrike" kern="1200">
                <a:solidFill>
                  <a:schemeClr val="tx1"/>
                </a:solidFill>
                <a:effectLst/>
                <a:latin typeface="Arial" panose="020B0604020202020204" pitchFamily="34" charset="0"/>
                <a:ea typeface="+mn-ea"/>
                <a:cs typeface="+mn-cs"/>
              </a:rPr>
              <a:t> 3 </a:t>
            </a:r>
            <a:r>
              <a:rPr lang="fr-FR" sz="1200" b="1" i="0" u="none" strike="noStrike" kern="1200" err="1">
                <a:solidFill>
                  <a:schemeClr val="tx1"/>
                </a:solidFill>
                <a:effectLst/>
                <a:latin typeface="Arial" panose="020B0604020202020204" pitchFamily="34" charset="0"/>
                <a:ea typeface="+mn-ea"/>
                <a:cs typeface="+mn-cs"/>
              </a:rPr>
              <a:t>months</a:t>
            </a:r>
            <a:r>
              <a:rPr lang="fr-FR" sz="1200" b="1"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The first </a:t>
            </a:r>
            <a:r>
              <a:rPr lang="fr-FR" sz="1200" b="0" i="0" u="none" strike="noStrike" kern="1200" err="1">
                <a:solidFill>
                  <a:schemeClr val="tx1"/>
                </a:solidFill>
                <a:effectLst/>
                <a:latin typeface="Arial" panose="020B0604020202020204" pitchFamily="34" charset="0"/>
                <a:ea typeface="+mn-ea"/>
                <a:cs typeface="+mn-cs"/>
              </a:rPr>
              <a:t>concrete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step</a:t>
            </a:r>
            <a:endParaRPr lang="fr-FR" sz="1200" b="0" i="0" u="none" strike="noStrike" kern="1200">
              <a:solidFill>
                <a:schemeClr val="tx1"/>
              </a:solidFill>
              <a:effectLst/>
              <a:latin typeface="Arial" panose="020B0604020202020204" pitchFamily="34" charset="0"/>
              <a:ea typeface="+mn-ea"/>
              <a:cs typeface="+mn-cs"/>
            </a:endParaRPr>
          </a:p>
          <a:p>
            <a:r>
              <a:rPr lang="fr-FR" sz="1200" b="1" i="0" u="none" strike="noStrike" kern="1200">
                <a:solidFill>
                  <a:schemeClr val="tx1"/>
                </a:solidFill>
                <a:effectLst/>
                <a:latin typeface="Arial" panose="020B0604020202020204" pitchFamily="34" charset="0"/>
                <a:ea typeface="+mn-ea"/>
                <a:cs typeface="+mn-cs"/>
              </a:rPr>
              <a:t>4. </a:t>
            </a:r>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would</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success</a:t>
            </a:r>
            <a:r>
              <a:rPr lang="fr-FR" sz="1200" b="1" i="0" u="none" strike="noStrike" kern="1200">
                <a:solidFill>
                  <a:schemeClr val="tx1"/>
                </a:solidFill>
                <a:effectLst/>
                <a:latin typeface="Arial" panose="020B0604020202020204" pitchFamily="34" charset="0"/>
                <a:ea typeface="+mn-ea"/>
                <a:cs typeface="+mn-cs"/>
              </a:rPr>
              <a:t> look like in 12 </a:t>
            </a:r>
            <a:r>
              <a:rPr lang="fr-FR" sz="1200" b="1" i="0" u="none" strike="noStrike" kern="1200" err="1">
                <a:solidFill>
                  <a:schemeClr val="tx1"/>
                </a:solidFill>
                <a:effectLst/>
                <a:latin typeface="Arial" panose="020B0604020202020204" pitchFamily="34" charset="0"/>
                <a:ea typeface="+mn-ea"/>
                <a:cs typeface="+mn-cs"/>
              </a:rPr>
              <a:t>months</a:t>
            </a:r>
            <a:r>
              <a:rPr lang="fr-FR" sz="1200" b="1"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A </a:t>
            </a:r>
            <a:r>
              <a:rPr lang="fr-FR" sz="1200" b="0" i="0" u="none" strike="noStrike" kern="1200" err="1">
                <a:solidFill>
                  <a:schemeClr val="tx1"/>
                </a:solidFill>
                <a:effectLst/>
                <a:latin typeface="Arial" panose="020B0604020202020204" pitchFamily="34" charset="0"/>
                <a:ea typeface="+mn-ea"/>
                <a:cs typeface="+mn-cs"/>
              </a:rPr>
              <a:t>realistic</a:t>
            </a:r>
            <a:r>
              <a:rPr lang="fr-FR" sz="1200" b="0" i="0" u="none" strike="noStrike" kern="1200">
                <a:solidFill>
                  <a:schemeClr val="tx1"/>
                </a:solidFill>
                <a:effectLst/>
                <a:latin typeface="Arial" panose="020B0604020202020204" pitchFamily="34" charset="0"/>
                <a:ea typeface="+mn-ea"/>
                <a:cs typeface="+mn-cs"/>
              </a:rPr>
              <a:t> medium-</a:t>
            </a:r>
            <a:r>
              <a:rPr lang="fr-FR" sz="1200" b="0" i="0" u="none" strike="noStrike" kern="1200" err="1">
                <a:solidFill>
                  <a:schemeClr val="tx1"/>
                </a:solidFill>
                <a:effectLst/>
                <a:latin typeface="Arial" panose="020B0604020202020204" pitchFamily="34" charset="0"/>
                <a:ea typeface="+mn-ea"/>
                <a:cs typeface="+mn-cs"/>
              </a:rPr>
              <a:t>term</a:t>
            </a:r>
            <a:r>
              <a:rPr lang="fr-FR" sz="1200" b="0" i="0" u="none" strike="noStrike" kern="1200">
                <a:solidFill>
                  <a:schemeClr val="tx1"/>
                </a:solidFill>
                <a:effectLst/>
                <a:latin typeface="Arial" panose="020B0604020202020204" pitchFamily="34" charset="0"/>
                <a:ea typeface="+mn-ea"/>
                <a:cs typeface="+mn-cs"/>
              </a:rPr>
              <a:t> ambition</a:t>
            </a:r>
          </a:p>
          <a:p>
            <a:r>
              <a:rPr lang="fr-FR" sz="1200" b="1" i="0" u="none" strike="noStrike" kern="1200">
                <a:solidFill>
                  <a:schemeClr val="tx1"/>
                </a:solidFill>
                <a:effectLst/>
                <a:latin typeface="Arial" panose="020B0604020202020204" pitchFamily="34" charset="0"/>
                <a:ea typeface="+mn-ea"/>
                <a:cs typeface="+mn-cs"/>
              </a:rPr>
              <a:t>5. </a:t>
            </a:r>
            <a:r>
              <a:rPr lang="fr-FR" sz="1200" b="1" i="0" u="none" strike="noStrike" kern="1200" err="1">
                <a:solidFill>
                  <a:schemeClr val="tx1"/>
                </a:solidFill>
                <a:effectLst/>
                <a:latin typeface="Arial" panose="020B0604020202020204" pitchFamily="34" charset="0"/>
                <a:ea typeface="+mn-ea"/>
                <a:cs typeface="+mn-cs"/>
              </a:rPr>
              <a:t>Who</a:t>
            </a:r>
            <a:r>
              <a:rPr lang="fr-FR" sz="1200" b="1" i="0" u="none" strike="noStrike" kern="1200">
                <a:solidFill>
                  <a:schemeClr val="tx1"/>
                </a:solidFill>
                <a:effectLst/>
                <a:latin typeface="Arial" panose="020B0604020202020204" pitchFamily="34" charset="0"/>
                <a:ea typeface="+mn-ea"/>
                <a:cs typeface="+mn-cs"/>
              </a:rPr>
              <a:t> do I </a:t>
            </a:r>
            <a:r>
              <a:rPr lang="fr-FR" sz="1200" b="1" i="0" u="none" strike="noStrike" kern="1200" err="1">
                <a:solidFill>
                  <a:schemeClr val="tx1"/>
                </a:solidFill>
                <a:effectLst/>
                <a:latin typeface="Arial" panose="020B0604020202020204" pitchFamily="34" charset="0"/>
                <a:ea typeface="+mn-ea"/>
                <a:cs typeface="+mn-cs"/>
              </a:rPr>
              <a:t>need</a:t>
            </a:r>
            <a:r>
              <a:rPr lang="fr-FR" sz="1200" b="1" i="0" u="none" strike="noStrike" kern="1200">
                <a:solidFill>
                  <a:schemeClr val="tx1"/>
                </a:solidFill>
                <a:effectLst/>
                <a:latin typeface="Arial" panose="020B0604020202020204" pitchFamily="34" charset="0"/>
                <a:ea typeface="+mn-ea"/>
                <a:cs typeface="+mn-cs"/>
              </a:rPr>
              <a:t> to </a:t>
            </a:r>
            <a:r>
              <a:rPr lang="fr-FR" sz="1200" b="1" i="0" u="none" strike="noStrike" kern="1200" err="1">
                <a:solidFill>
                  <a:schemeClr val="tx1"/>
                </a:solidFill>
                <a:effectLst/>
                <a:latin typeface="Arial" panose="020B0604020202020204" pitchFamily="34" charset="0"/>
                <a:ea typeface="+mn-ea"/>
                <a:cs typeface="+mn-cs"/>
              </a:rPr>
              <a:t>involve</a:t>
            </a:r>
            <a:r>
              <a:rPr lang="fr-FR" sz="1200" b="1" i="0" u="none" strike="noStrike" kern="1200">
                <a:solidFill>
                  <a:schemeClr val="tx1"/>
                </a:solidFill>
                <a:effectLst/>
                <a:latin typeface="Arial" panose="020B0604020202020204" pitchFamily="34" charset="0"/>
                <a:ea typeface="+mn-ea"/>
                <a:cs typeface="+mn-cs"/>
              </a:rPr>
              <a:t> / </a:t>
            </a:r>
            <a:r>
              <a:rPr lang="fr-FR" sz="1200" b="1" i="0" u="none" strike="noStrike" kern="1200" err="1">
                <a:solidFill>
                  <a:schemeClr val="tx1"/>
                </a:solidFill>
                <a:effectLst/>
                <a:latin typeface="Arial" panose="020B0604020202020204" pitchFamily="34" charset="0"/>
                <a:ea typeface="+mn-ea"/>
                <a:cs typeface="+mn-cs"/>
              </a:rPr>
              <a:t>what</a:t>
            </a:r>
            <a:r>
              <a:rPr lang="fr-FR" sz="1200" b="1" i="0" u="none" strike="noStrike" kern="1200">
                <a:solidFill>
                  <a:schemeClr val="tx1"/>
                </a:solidFill>
                <a:effectLst/>
                <a:latin typeface="Arial" panose="020B0604020202020204" pitchFamily="34" charset="0"/>
                <a:ea typeface="+mn-ea"/>
                <a:cs typeface="+mn-cs"/>
              </a:rPr>
              <a:t> support do I </a:t>
            </a:r>
            <a:r>
              <a:rPr lang="fr-FR" sz="1200" b="1" i="0" u="none" strike="noStrike" kern="1200" err="1">
                <a:solidFill>
                  <a:schemeClr val="tx1"/>
                </a:solidFill>
                <a:effectLst/>
                <a:latin typeface="Arial" panose="020B0604020202020204" pitchFamily="34" charset="0"/>
                <a:ea typeface="+mn-ea"/>
                <a:cs typeface="+mn-cs"/>
              </a:rPr>
              <a:t>need</a:t>
            </a:r>
            <a:r>
              <a:rPr lang="fr-FR" sz="1200" b="1"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Internal</a:t>
            </a:r>
            <a:r>
              <a:rPr lang="fr-FR" sz="1200" b="0" i="0" u="none" strike="noStrike" kern="1200">
                <a:solidFill>
                  <a:schemeClr val="tx1"/>
                </a:solidFill>
                <a:effectLst/>
                <a:latin typeface="Arial" panose="020B0604020202020204" pitchFamily="34" charset="0"/>
                <a:ea typeface="+mn-ea"/>
                <a:cs typeface="+mn-cs"/>
              </a:rPr>
              <a:t> and </a:t>
            </a:r>
            <a:r>
              <a:rPr lang="fr-FR" sz="1200" b="0" i="0" u="none" strike="noStrike" kern="1200" err="1">
                <a:solidFill>
                  <a:schemeClr val="tx1"/>
                </a:solidFill>
                <a:effectLst/>
                <a:latin typeface="Arial" panose="020B0604020202020204" pitchFamily="34" charset="0"/>
                <a:ea typeface="+mn-ea"/>
                <a:cs typeface="+mn-cs"/>
              </a:rPr>
              <a:t>external</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actors</a:t>
            </a:r>
            <a:r>
              <a:rPr lang="fr-FR" sz="1200" b="0" i="0" u="none" strike="noStrike" kern="1200">
                <a:solidFill>
                  <a:schemeClr val="tx1"/>
                </a:solidFill>
                <a:effectLst/>
                <a:latin typeface="Arial" panose="020B0604020202020204" pitchFamily="34" charset="0"/>
                <a:ea typeface="+mn-ea"/>
                <a:cs typeface="+mn-cs"/>
              </a:rPr>
              <a:t>, plus support </a:t>
            </a:r>
            <a:r>
              <a:rPr lang="fr-FR" sz="1200" b="0" i="0" u="none" strike="noStrike" kern="1200" err="1">
                <a:solidFill>
                  <a:schemeClr val="tx1"/>
                </a:solidFill>
                <a:effectLst/>
                <a:latin typeface="Arial" panose="020B0604020202020204" pitchFamily="34" charset="0"/>
                <a:ea typeface="+mn-ea"/>
                <a:cs typeface="+mn-cs"/>
              </a:rPr>
              <a:t>needs</a:t>
            </a:r>
            <a:endParaRPr lang="fr-FR" sz="1200" b="0" i="0" u="none" strike="noStrike" kern="1200">
              <a:solidFill>
                <a:schemeClr val="tx1"/>
              </a:solidFill>
              <a:effectLst/>
              <a:latin typeface="Arial" panose="020B0604020202020204" pitchFamily="34" charset="0"/>
              <a:ea typeface="+mn-ea"/>
              <a:cs typeface="+mn-cs"/>
            </a:endParaRPr>
          </a:p>
          <a:p>
            <a:endParaRPr lang="en-US">
              <a:cs typeface="Arial"/>
            </a:endParaRPr>
          </a:p>
        </p:txBody>
      </p:sp>
      <p:sp>
        <p:nvSpPr>
          <p:cNvPr id="4" name="Espace réservé du numéro de diapositive 3">
            <a:extLst>
              <a:ext uri="{FF2B5EF4-FFF2-40B4-BE49-F238E27FC236}">
                <a16:creationId xmlns:a16="http://schemas.microsoft.com/office/drawing/2014/main" id="{2C28AEB6-D22E-49F5-1D0A-0BA58EEA467A}"/>
              </a:ext>
            </a:extLst>
          </p:cNvPr>
          <p:cNvSpPr>
            <a:spLocks noGrp="1"/>
          </p:cNvSpPr>
          <p:nvPr>
            <p:ph type="sldNum" sz="quarter" idx="5"/>
          </p:nvPr>
        </p:nvSpPr>
        <p:spPr/>
        <p:txBody>
          <a:bodyPr/>
          <a:lstStyle/>
          <a:p>
            <a:fld id="{6F8E2375-F1B1-284C-A827-B0E603FDBDD8}" type="slidenum">
              <a:rPr lang="en-US" smtClean="0"/>
              <a:pPr/>
              <a:t>71</a:t>
            </a:fld>
            <a:endParaRPr lang="en-US"/>
          </a:p>
        </p:txBody>
      </p:sp>
    </p:spTree>
    <p:extLst>
      <p:ext uri="{BB962C8B-B14F-4D97-AF65-F5344CB8AC3E}">
        <p14:creationId xmlns:p14="http://schemas.microsoft.com/office/powerpoint/2010/main" val="15827958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0FB8B-4E46-ED30-B6DF-1DBBA12186F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2A718C-8814-E302-6528-2DCB48265C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6FD613-37F7-5A34-EA39-C8AF809A5B8E}"/>
              </a:ext>
            </a:extLst>
          </p:cNvPr>
          <p:cNvSpPr>
            <a:spLocks noGrp="1"/>
          </p:cNvSpPr>
          <p:nvPr>
            <p:ph type="body" idx="1"/>
          </p:nvPr>
        </p:nvSpPr>
        <p:spPr/>
        <p:txBody>
          <a:bodyPr/>
          <a:lstStyle/>
          <a:p>
            <a:r>
              <a:rPr lang="fr-FR" sz="1200" b="0" i="0" u="none" strike="noStrike" kern="1200">
                <a:solidFill>
                  <a:schemeClr val="tx1"/>
                </a:solidFill>
                <a:effectLst/>
                <a:latin typeface="Arial" panose="020B0604020202020204" pitchFamily="34" charset="0"/>
                <a:ea typeface="+mn-ea"/>
                <a:cs typeface="+mn-cs"/>
              </a:rPr>
              <a:t>Ask participants to </a:t>
            </a:r>
            <a:r>
              <a:rPr lang="fr-FR" sz="1200" b="0" i="0" u="none" strike="noStrike" kern="1200" err="1">
                <a:solidFill>
                  <a:schemeClr val="tx1"/>
                </a:solidFill>
                <a:effectLst/>
                <a:latin typeface="Arial" panose="020B0604020202020204" pitchFamily="34" charset="0"/>
                <a:ea typeface="+mn-ea"/>
                <a:cs typeface="+mn-cs"/>
              </a:rPr>
              <a:t>discuss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their</a:t>
            </a:r>
            <a:r>
              <a:rPr lang="fr-FR" sz="1200" b="0" i="0" u="none" strike="noStrike" kern="1200">
                <a:solidFill>
                  <a:schemeClr val="tx1"/>
                </a:solidFill>
                <a:effectLst/>
                <a:latin typeface="Arial" panose="020B0604020202020204" pitchFamily="34" charset="0"/>
                <a:ea typeface="+mn-ea"/>
                <a:cs typeface="+mn-cs"/>
              </a:rPr>
              <a:t> draft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one </a:t>
            </a:r>
            <a:r>
              <a:rPr lang="fr-FR" sz="1200" b="0" i="0" u="none" strike="noStrike" kern="1200" err="1">
                <a:solidFill>
                  <a:schemeClr val="tx1"/>
                </a:solidFill>
                <a:effectLst/>
                <a:latin typeface="Arial" panose="020B0604020202020204" pitchFamily="34" charset="0"/>
                <a:ea typeface="+mn-ea"/>
                <a:cs typeface="+mn-cs"/>
              </a:rPr>
              <a:t>person</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a:solidFill>
                  <a:schemeClr val="tx1"/>
                </a:solidFill>
                <a:effectLst/>
                <a:latin typeface="Arial" panose="020B0604020202020204" pitchFamily="34" charset="0"/>
                <a:ea typeface="+mn-ea"/>
                <a:cs typeface="+mn-cs"/>
              </a:rPr>
              <a:t>Peer </a:t>
            </a:r>
            <a:r>
              <a:rPr lang="fr-FR" sz="1200" b="1" i="0" u="none" strike="noStrike" kern="1200" err="1">
                <a:solidFill>
                  <a:schemeClr val="tx1"/>
                </a:solidFill>
                <a:effectLst/>
                <a:latin typeface="Arial" panose="020B0604020202020204" pitchFamily="34" charset="0"/>
                <a:ea typeface="+mn-ea"/>
                <a:cs typeface="+mn-cs"/>
              </a:rPr>
              <a:t>review</a:t>
            </a:r>
            <a:r>
              <a:rPr lang="fr-FR" sz="1200" b="1" i="0" u="none" strike="noStrike" kern="1200">
                <a:solidFill>
                  <a:schemeClr val="tx1"/>
                </a:solidFill>
                <a:effectLst/>
                <a:latin typeface="Arial" panose="020B0604020202020204" pitchFamily="34" charset="0"/>
                <a:ea typeface="+mn-ea"/>
                <a:cs typeface="+mn-cs"/>
              </a:rPr>
              <a:t> questions</a:t>
            </a:r>
          </a:p>
          <a:p>
            <a:r>
              <a:rPr lang="fr-FR" sz="1200" b="0" i="0" u="none" strike="noStrike" kern="1200">
                <a:solidFill>
                  <a:schemeClr val="tx1"/>
                </a:solidFill>
                <a:effectLst/>
                <a:latin typeface="Arial" panose="020B0604020202020204" pitchFamily="34" charset="0"/>
                <a:ea typeface="+mn-ea"/>
                <a:cs typeface="+mn-cs"/>
              </a:rPr>
              <a:t>Is the action </a:t>
            </a:r>
            <a:r>
              <a:rPr lang="fr-FR" sz="1200" b="0" i="0" u="none" strike="noStrike" kern="1200" err="1">
                <a:solidFill>
                  <a:schemeClr val="tx1"/>
                </a:solidFill>
                <a:effectLst/>
                <a:latin typeface="Arial" panose="020B0604020202020204" pitchFamily="34" charset="0"/>
                <a:ea typeface="+mn-ea"/>
                <a:cs typeface="+mn-cs"/>
              </a:rPr>
              <a:t>clear</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Is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realistic</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Is the first </a:t>
            </a:r>
            <a:r>
              <a:rPr lang="fr-FR" sz="1200" b="0" i="0" u="none" strike="noStrike" kern="1200" err="1">
                <a:solidFill>
                  <a:schemeClr val="tx1"/>
                </a:solidFill>
                <a:effectLst/>
                <a:latin typeface="Arial" panose="020B0604020202020204" pitchFamily="34" charset="0"/>
                <a:ea typeface="+mn-ea"/>
                <a:cs typeface="+mn-cs"/>
              </a:rPr>
              <a:t>step</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concrete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enough</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a:solidFill>
                  <a:schemeClr val="tx1"/>
                </a:solidFill>
                <a:effectLst/>
                <a:latin typeface="Arial" panose="020B0604020202020204" pitchFamily="34" charset="0"/>
                <a:ea typeface="+mn-ea"/>
                <a:cs typeface="+mn-cs"/>
              </a:rPr>
              <a:t>Does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match the programme </a:t>
            </a:r>
            <a:r>
              <a:rPr lang="fr-FR" sz="1200" b="0" i="0" u="none" strike="noStrike" kern="1200" err="1">
                <a:solidFill>
                  <a:schemeClr val="tx1"/>
                </a:solidFill>
                <a:effectLst/>
                <a:latin typeface="Arial" panose="020B0604020202020204" pitchFamily="34" charset="0"/>
                <a:ea typeface="+mn-ea"/>
                <a:cs typeface="+mn-cs"/>
              </a:rPr>
              <a:t>context</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could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strengthen</a:t>
            </a:r>
            <a:r>
              <a:rPr lang="fr-FR" sz="1200" b="0" i="0" u="none" strike="noStrike" kern="1200">
                <a:solidFill>
                  <a:schemeClr val="tx1"/>
                </a:solidFill>
                <a:effectLst/>
                <a:latin typeface="Arial" panose="020B0604020202020204" pitchFamily="34" charset="0"/>
                <a:ea typeface="+mn-ea"/>
                <a:cs typeface="+mn-cs"/>
              </a:rPr>
              <a:t> the plan?</a:t>
            </a:r>
          </a:p>
          <a:p>
            <a:r>
              <a:rPr lang="fr-FR" sz="1200" b="0" i="0" u="none" strike="noStrike" kern="1200">
                <a:solidFill>
                  <a:schemeClr val="tx1"/>
                </a:solidFill>
                <a:effectLst/>
                <a:latin typeface="Arial" panose="020B0604020202020204" pitchFamily="34" charset="0"/>
                <a:ea typeface="+mn-ea"/>
                <a:cs typeface="+mn-cs"/>
              </a:rPr>
              <a:t>This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 </a:t>
            </a:r>
            <a:r>
              <a:rPr lang="fr-FR" sz="1200" b="0" i="0" u="none" strike="noStrike" kern="1200" err="1">
                <a:solidFill>
                  <a:schemeClr val="tx1"/>
                </a:solidFill>
                <a:effectLst/>
                <a:latin typeface="Arial" panose="020B0604020202020204" pitchFamily="34" charset="0"/>
                <a:ea typeface="+mn-ea"/>
                <a:cs typeface="+mn-cs"/>
              </a:rPr>
              <a:t>really</a:t>
            </a:r>
            <a:r>
              <a:rPr lang="fr-FR" sz="1200" b="0" i="0" u="none" strike="noStrike" kern="1200">
                <a:solidFill>
                  <a:schemeClr val="tx1"/>
                </a:solidFill>
                <a:effectLst/>
                <a:latin typeface="Arial" panose="020B0604020202020204" pitchFamily="34" charset="0"/>
                <a:ea typeface="+mn-ea"/>
                <a:cs typeface="+mn-cs"/>
              </a:rPr>
              <a:t> important </a:t>
            </a:r>
            <a:r>
              <a:rPr lang="fr-FR" sz="1200" b="0" i="0" u="none" strike="noStrike" kern="1200" err="1">
                <a:solidFill>
                  <a:schemeClr val="tx1"/>
                </a:solidFill>
                <a:effectLst/>
                <a:latin typeface="Arial" panose="020B0604020202020204" pitchFamily="34" charset="0"/>
                <a:ea typeface="+mn-ea"/>
                <a:cs typeface="+mn-cs"/>
              </a:rPr>
              <a:t>step</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because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helps</a:t>
            </a:r>
            <a:r>
              <a:rPr lang="fr-FR" sz="1200" b="0" i="0" u="none" strike="noStrike" kern="1200">
                <a:solidFill>
                  <a:schemeClr val="tx1"/>
                </a:solidFill>
                <a:effectLst/>
                <a:latin typeface="Arial" panose="020B0604020202020204" pitchFamily="34" charset="0"/>
                <a:ea typeface="+mn-ea"/>
                <a:cs typeface="+mn-cs"/>
              </a:rPr>
              <a:t> participants </a:t>
            </a:r>
            <a:r>
              <a:rPr lang="fr-FR" sz="1200" b="0" i="0" u="none" strike="noStrike" kern="1200" err="1">
                <a:solidFill>
                  <a:schemeClr val="tx1"/>
                </a:solidFill>
                <a:effectLst/>
                <a:latin typeface="Arial" panose="020B0604020202020204" pitchFamily="34" charset="0"/>
                <a:ea typeface="+mn-ea"/>
                <a:cs typeface="+mn-cs"/>
              </a:rPr>
              <a:t>refine</a:t>
            </a:r>
            <a:r>
              <a:rPr lang="fr-FR" sz="1200" b="0" i="0" u="none" strike="noStrike" kern="1200">
                <a:solidFill>
                  <a:schemeClr val="tx1"/>
                </a:solidFill>
                <a:effectLst/>
                <a:latin typeface="Arial" panose="020B0604020202020204" pitchFamily="34" charset="0"/>
                <a:ea typeface="+mn-ea"/>
                <a:cs typeface="+mn-cs"/>
              </a:rPr>
              <a:t> vague </a:t>
            </a:r>
            <a:r>
              <a:rPr lang="fr-FR" sz="1200" b="0" i="0" u="none" strike="noStrike" kern="1200" err="1">
                <a:solidFill>
                  <a:schemeClr val="tx1"/>
                </a:solidFill>
                <a:effectLst/>
                <a:latin typeface="Arial" panose="020B0604020202020204" pitchFamily="34" charset="0"/>
                <a:ea typeface="+mn-ea"/>
                <a:cs typeface="+mn-cs"/>
              </a:rPr>
              <a:t>ideas</a:t>
            </a:r>
            <a:endParaRPr lang="fr-FR" sz="1200" b="0" i="0" u="none" strike="noStrike" kern="1200">
              <a:solidFill>
                <a:schemeClr val="tx1"/>
              </a:solidFill>
              <a:effectLst/>
              <a:latin typeface="Arial" panose="020B0604020202020204" pitchFamily="34" charset="0"/>
              <a:ea typeface="+mn-ea"/>
              <a:cs typeface="+mn-cs"/>
            </a:endParaRPr>
          </a:p>
          <a:p>
            <a:r>
              <a:rPr lang="en-US">
                <a:cs typeface="Arial"/>
              </a:rPr>
              <a:t>.</a:t>
            </a:r>
          </a:p>
        </p:txBody>
      </p:sp>
      <p:sp>
        <p:nvSpPr>
          <p:cNvPr id="4" name="Espace réservé du numéro de diapositive 3">
            <a:extLst>
              <a:ext uri="{FF2B5EF4-FFF2-40B4-BE49-F238E27FC236}">
                <a16:creationId xmlns:a16="http://schemas.microsoft.com/office/drawing/2014/main" id="{23798422-20B5-F705-812D-C2E425A2D16B}"/>
              </a:ext>
            </a:extLst>
          </p:cNvPr>
          <p:cNvSpPr>
            <a:spLocks noGrp="1"/>
          </p:cNvSpPr>
          <p:nvPr>
            <p:ph type="sldNum" sz="quarter" idx="5"/>
          </p:nvPr>
        </p:nvSpPr>
        <p:spPr/>
        <p:txBody>
          <a:bodyPr/>
          <a:lstStyle/>
          <a:p>
            <a:fld id="{6F8E2375-F1B1-284C-A827-B0E603FDBDD8}" type="slidenum">
              <a:rPr lang="en-US" smtClean="0"/>
              <a:pPr/>
              <a:t>72</a:t>
            </a:fld>
            <a:endParaRPr lang="en-US"/>
          </a:p>
        </p:txBody>
      </p:sp>
    </p:spTree>
    <p:extLst>
      <p:ext uri="{BB962C8B-B14F-4D97-AF65-F5344CB8AC3E}">
        <p14:creationId xmlns:p14="http://schemas.microsoft.com/office/powerpoint/2010/main" val="237650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C7EDB-07C9-55E3-E9B9-378242FF49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B025EB-FF92-09F2-6D67-04F7A4FD7D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F37FE5-4FE5-15A6-18C2-484267DCF660}"/>
              </a:ext>
            </a:extLst>
          </p:cNvPr>
          <p:cNvSpPr>
            <a:spLocks noGrp="1"/>
          </p:cNvSpPr>
          <p:nvPr>
            <p:ph type="body" idx="1"/>
          </p:nvPr>
        </p:nvSpPr>
        <p:spPr/>
        <p:txBody>
          <a:bodyPr/>
          <a:lstStyle/>
          <a:p>
            <a:endParaRPr lang="en-US">
              <a:cs typeface="Arial"/>
            </a:endParaRPr>
          </a:p>
        </p:txBody>
      </p:sp>
      <p:sp>
        <p:nvSpPr>
          <p:cNvPr id="4" name="Espace réservé du numéro de diapositive 3">
            <a:extLst>
              <a:ext uri="{FF2B5EF4-FFF2-40B4-BE49-F238E27FC236}">
                <a16:creationId xmlns:a16="http://schemas.microsoft.com/office/drawing/2014/main" id="{45F6795F-7975-F4A7-10CC-5D5EE2FBE7DE}"/>
              </a:ext>
            </a:extLst>
          </p:cNvPr>
          <p:cNvSpPr>
            <a:spLocks noGrp="1"/>
          </p:cNvSpPr>
          <p:nvPr>
            <p:ph type="sldNum" sz="quarter" idx="5"/>
          </p:nvPr>
        </p:nvSpPr>
        <p:spPr/>
        <p:txBody>
          <a:bodyPr/>
          <a:lstStyle/>
          <a:p>
            <a:fld id="{6F8E2375-F1B1-284C-A827-B0E603FDBDD8}" type="slidenum">
              <a:rPr lang="en-US" smtClean="0"/>
              <a:pPr/>
              <a:t>10</a:t>
            </a:fld>
            <a:endParaRPr lang="en-US"/>
          </a:p>
        </p:txBody>
      </p:sp>
    </p:spTree>
    <p:extLst>
      <p:ext uri="{BB962C8B-B14F-4D97-AF65-F5344CB8AC3E}">
        <p14:creationId xmlns:p14="http://schemas.microsoft.com/office/powerpoint/2010/main" val="36160870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01C79-F0B1-5C23-DB37-2488DCC08D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9C9162-0FB0-3ED5-62E7-18EE5E57F4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9427C94-1AA3-6EC1-B115-5803345CFB25}"/>
              </a:ext>
            </a:extLst>
          </p:cNvPr>
          <p:cNvSpPr>
            <a:spLocks noGrp="1"/>
          </p:cNvSpPr>
          <p:nvPr>
            <p:ph type="body" idx="1"/>
          </p:nvPr>
        </p:nvSpPr>
        <p:spPr/>
        <p:txBody>
          <a:bodyPr/>
          <a:lstStyle/>
          <a:p>
            <a:r>
              <a:rPr lang="fr-FR" sz="1200" b="0" i="0" u="none" strike="noStrike" kern="1200">
                <a:solidFill>
                  <a:schemeClr val="tx1"/>
                </a:solidFill>
                <a:effectLst/>
                <a:latin typeface="Arial" panose="020B0604020202020204" pitchFamily="34" charset="0"/>
                <a:ea typeface="+mn-ea"/>
                <a:cs typeface="+mn-cs"/>
              </a:rPr>
              <a:t>At tables, </a:t>
            </a:r>
            <a:r>
              <a:rPr lang="fr-FR" sz="1200" b="0" i="0" u="none" strike="noStrike" kern="1200" err="1">
                <a:solidFill>
                  <a:schemeClr val="tx1"/>
                </a:solidFill>
                <a:effectLst/>
                <a:latin typeface="Arial" panose="020B0604020202020204" pitchFamily="34" charset="0"/>
                <a:ea typeface="+mn-ea"/>
                <a:cs typeface="+mn-cs"/>
              </a:rPr>
              <a:t>ask</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types of actions are </a:t>
            </a:r>
            <a:r>
              <a:rPr lang="fr-FR" sz="1200" b="0" i="0" u="none" strike="noStrike" kern="1200" err="1">
                <a:solidFill>
                  <a:schemeClr val="tx1"/>
                </a:solidFill>
                <a:effectLst/>
                <a:latin typeface="Arial" panose="020B0604020202020204" pitchFamily="34" charset="0"/>
                <a:ea typeface="+mn-ea"/>
                <a:cs typeface="+mn-cs"/>
              </a:rPr>
              <a:t>emerging</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support </a:t>
            </a:r>
            <a:r>
              <a:rPr lang="fr-FR" sz="1200" b="0" i="0" u="none" strike="noStrike" kern="1200" err="1">
                <a:solidFill>
                  <a:schemeClr val="tx1"/>
                </a:solidFill>
                <a:effectLst/>
                <a:latin typeface="Arial" panose="020B0604020202020204" pitchFamily="34" charset="0"/>
                <a:ea typeface="+mn-ea"/>
                <a:cs typeface="+mn-cs"/>
              </a:rPr>
              <a:t>would</a:t>
            </a:r>
            <a:r>
              <a:rPr lang="fr-FR" sz="1200" b="0" i="0" u="none" strike="noStrike" kern="1200">
                <a:solidFill>
                  <a:schemeClr val="tx1"/>
                </a:solidFill>
                <a:effectLst/>
                <a:latin typeface="Arial" panose="020B0604020202020204" pitchFamily="34" charset="0"/>
                <a:ea typeface="+mn-ea"/>
                <a:cs typeface="+mn-cs"/>
              </a:rPr>
              <a:t> help </a:t>
            </a:r>
            <a:r>
              <a:rPr lang="fr-FR" sz="1200" b="0" i="0" u="none" strike="noStrike" kern="1200" err="1">
                <a:solidFill>
                  <a:schemeClr val="tx1"/>
                </a:solidFill>
                <a:effectLst/>
                <a:latin typeface="Arial" panose="020B0604020202020204" pitchFamily="34" charset="0"/>
                <a:ea typeface="+mn-ea"/>
                <a:cs typeface="+mn-cs"/>
              </a:rPr>
              <a:t>most</a:t>
            </a:r>
            <a:r>
              <a:rPr lang="fr-FR" sz="1200" b="0" i="0" u="none" strike="noStrike" kern="1200">
                <a:solidFill>
                  <a:schemeClr val="tx1"/>
                </a:solidFill>
                <a:effectLst/>
                <a:latin typeface="Arial" panose="020B0604020202020204" pitchFamily="34" charset="0"/>
                <a:ea typeface="+mn-ea"/>
                <a:cs typeface="+mn-cs"/>
              </a:rPr>
              <a:t>?</a:t>
            </a:r>
          </a:p>
          <a:p>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should</a:t>
            </a:r>
            <a:r>
              <a:rPr lang="fr-FR" sz="1200" b="0" i="0" u="none" strike="noStrike" kern="1200">
                <a:solidFill>
                  <a:schemeClr val="tx1"/>
                </a:solidFill>
                <a:effectLst/>
                <a:latin typeface="Arial" panose="020B0604020202020204" pitchFamily="34" charset="0"/>
                <a:ea typeface="+mn-ea"/>
                <a:cs typeface="+mn-cs"/>
              </a:rPr>
              <a:t> Interact </a:t>
            </a:r>
            <a:r>
              <a:rPr lang="fr-FR" sz="1200" b="0" i="0" u="none" strike="noStrike" kern="1200" err="1">
                <a:solidFill>
                  <a:schemeClr val="tx1"/>
                </a:solidFill>
                <a:effectLst/>
                <a:latin typeface="Arial" panose="020B0604020202020204" pitchFamily="34" charset="0"/>
                <a:ea typeface="+mn-ea"/>
                <a:cs typeface="+mn-cs"/>
              </a:rPr>
              <a:t>keep</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working</a:t>
            </a:r>
            <a:r>
              <a:rPr lang="fr-FR" sz="1200" b="0" i="0" u="none" strike="noStrike" kern="1200">
                <a:solidFill>
                  <a:schemeClr val="tx1"/>
                </a:solidFill>
                <a:effectLst/>
                <a:latin typeface="Arial" panose="020B0604020202020204" pitchFamily="34" charset="0"/>
                <a:ea typeface="+mn-ea"/>
                <a:cs typeface="+mn-cs"/>
              </a:rPr>
              <a:t> on?</a:t>
            </a:r>
          </a:p>
        </p:txBody>
      </p:sp>
      <p:sp>
        <p:nvSpPr>
          <p:cNvPr id="4" name="Espace réservé du numéro de diapositive 3">
            <a:extLst>
              <a:ext uri="{FF2B5EF4-FFF2-40B4-BE49-F238E27FC236}">
                <a16:creationId xmlns:a16="http://schemas.microsoft.com/office/drawing/2014/main" id="{99EE8982-17F7-39B3-D667-4C2FF30CAD5B}"/>
              </a:ext>
            </a:extLst>
          </p:cNvPr>
          <p:cNvSpPr>
            <a:spLocks noGrp="1"/>
          </p:cNvSpPr>
          <p:nvPr>
            <p:ph type="sldNum" sz="quarter" idx="5"/>
          </p:nvPr>
        </p:nvSpPr>
        <p:spPr/>
        <p:txBody>
          <a:bodyPr/>
          <a:lstStyle/>
          <a:p>
            <a:fld id="{6F8E2375-F1B1-284C-A827-B0E603FDBDD8}" type="slidenum">
              <a:rPr lang="en-US" smtClean="0"/>
              <a:pPr/>
              <a:t>73</a:t>
            </a:fld>
            <a:endParaRPr lang="en-US"/>
          </a:p>
        </p:txBody>
      </p:sp>
    </p:spTree>
    <p:extLst>
      <p:ext uri="{BB962C8B-B14F-4D97-AF65-F5344CB8AC3E}">
        <p14:creationId xmlns:p14="http://schemas.microsoft.com/office/powerpoint/2010/main" val="11565334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a:solidFill>
                  <a:schemeClr val="tx1"/>
                </a:solidFill>
                <a:effectLst/>
                <a:latin typeface="Arial" panose="020B0604020202020204" pitchFamily="34" charset="0"/>
                <a:ea typeface="+mn-ea"/>
                <a:cs typeface="+mn-cs"/>
              </a:rPr>
              <a:t>1. Capitalisation </a:t>
            </a:r>
            <a:r>
              <a:rPr lang="fr-FR" sz="1200" b="1" i="0" u="none" strike="noStrike" kern="1200" err="1">
                <a:solidFill>
                  <a:schemeClr val="tx1"/>
                </a:solidFill>
                <a:effectLst/>
                <a:latin typeface="Arial" panose="020B0604020202020204" pitchFamily="34" charset="0"/>
                <a:ea typeface="+mn-ea"/>
                <a:cs typeface="+mn-cs"/>
              </a:rPr>
              <a:t>does</a:t>
            </a:r>
            <a:r>
              <a:rPr lang="fr-FR" sz="1200" b="1" i="0" u="none" strike="noStrike" kern="1200">
                <a:solidFill>
                  <a:schemeClr val="tx1"/>
                </a:solidFill>
                <a:effectLst/>
                <a:latin typeface="Arial" panose="020B0604020202020204" pitchFamily="34" charset="0"/>
                <a:ea typeface="+mn-ea"/>
                <a:cs typeface="+mn-cs"/>
              </a:rPr>
              <a:t> not </a:t>
            </a:r>
            <a:r>
              <a:rPr lang="fr-FR" sz="1200" b="1" i="0" u="none" strike="noStrike" kern="1200" err="1">
                <a:solidFill>
                  <a:schemeClr val="tx1"/>
                </a:solidFill>
                <a:effectLst/>
                <a:latin typeface="Arial" panose="020B0604020202020204" pitchFamily="34" charset="0"/>
                <a:ea typeface="+mn-ea"/>
                <a:cs typeface="+mn-cs"/>
              </a:rPr>
              <a:t>require</a:t>
            </a:r>
            <a:r>
              <a:rPr lang="fr-FR" sz="1200" b="1" i="0" u="none" strike="noStrike" kern="1200">
                <a:solidFill>
                  <a:schemeClr val="tx1"/>
                </a:solidFill>
                <a:effectLst/>
                <a:latin typeface="Arial" panose="020B0604020202020204" pitchFamily="34" charset="0"/>
                <a:ea typeface="+mn-ea"/>
                <a:cs typeface="+mn-cs"/>
              </a:rPr>
              <a:t> a </a:t>
            </a:r>
            <a:r>
              <a:rPr lang="fr-FR" sz="1200" b="1" i="0" u="none" strike="noStrike" kern="1200" err="1">
                <a:solidFill>
                  <a:schemeClr val="tx1"/>
                </a:solidFill>
                <a:effectLst/>
                <a:latin typeface="Arial" panose="020B0604020202020204" pitchFamily="34" charset="0"/>
                <a:ea typeface="+mn-ea"/>
                <a:cs typeface="+mn-cs"/>
              </a:rPr>
              <a:t>perfect</a:t>
            </a:r>
            <a:r>
              <a:rPr lang="fr-FR" sz="1200" b="1" i="0" u="none" strike="noStrike" kern="1200">
                <a:solidFill>
                  <a:schemeClr val="tx1"/>
                </a:solidFill>
                <a:effectLst/>
                <a:latin typeface="Arial" panose="020B0604020202020204" pitchFamily="34" charset="0"/>
                <a:ea typeface="+mn-ea"/>
                <a:cs typeface="+mn-cs"/>
              </a:rPr>
              <a:t> system </a:t>
            </a:r>
            <a:r>
              <a:rPr lang="fr-FR" sz="1200" b="1" i="0" u="none" strike="noStrike" kern="1200" err="1">
                <a:solidFill>
                  <a:schemeClr val="tx1"/>
                </a:solidFill>
                <a:effectLst/>
                <a:latin typeface="Arial" panose="020B0604020202020204" pitchFamily="34" charset="0"/>
                <a:ea typeface="+mn-ea"/>
                <a:cs typeface="+mn-cs"/>
              </a:rPr>
              <a:t>from</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day</a:t>
            </a:r>
            <a:r>
              <a:rPr lang="fr-FR" sz="1200" b="1" i="0" u="none" strike="noStrike" kern="1200">
                <a:solidFill>
                  <a:schemeClr val="tx1"/>
                </a:solidFill>
                <a:effectLst/>
                <a:latin typeface="Arial" panose="020B0604020202020204" pitchFamily="34" charset="0"/>
                <a:ea typeface="+mn-ea"/>
                <a:cs typeface="+mn-cs"/>
              </a:rPr>
              <a:t> one</a:t>
            </a:r>
          </a:p>
          <a:p>
            <a:r>
              <a:rPr lang="fr-FR" sz="1200" b="0" i="0" u="none" strike="noStrike" kern="1200">
                <a:solidFill>
                  <a:schemeClr val="tx1"/>
                </a:solidFill>
                <a:effectLst/>
                <a:latin typeface="Arial" panose="020B0604020202020204" pitchFamily="34" charset="0"/>
                <a:ea typeface="+mn-ea"/>
                <a:cs typeface="+mn-cs"/>
              </a:rPr>
              <a:t>Small, </a:t>
            </a:r>
            <a:r>
              <a:rPr lang="fr-FR" sz="1200" b="0" i="0" u="none" strike="noStrike" kern="1200" err="1">
                <a:solidFill>
                  <a:schemeClr val="tx1"/>
                </a:solidFill>
                <a:effectLst/>
                <a:latin typeface="Arial" panose="020B0604020202020204" pitchFamily="34" charset="0"/>
                <a:ea typeface="+mn-ea"/>
                <a:cs typeface="+mn-cs"/>
              </a:rPr>
              <a:t>realistic</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steps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matter</a:t>
            </a:r>
            <a:r>
              <a:rPr lang="fr-FR" sz="1200" b="0" i="0" u="none" strike="noStrike" kern="1200">
                <a:solidFill>
                  <a:schemeClr val="tx1"/>
                </a:solidFill>
                <a:effectLst/>
                <a:latin typeface="Arial" panose="020B0604020202020204" pitchFamily="34" charset="0"/>
                <a:ea typeface="+mn-ea"/>
                <a:cs typeface="+mn-cs"/>
              </a:rPr>
              <a:t> and </a:t>
            </a:r>
            <a:r>
              <a:rPr lang="fr-FR" sz="1200" b="0" i="0" u="none" strike="noStrike" kern="1200" err="1">
                <a:solidFill>
                  <a:schemeClr val="tx1"/>
                </a:solidFill>
                <a:effectLst/>
                <a:latin typeface="Arial" panose="020B0604020202020204" pitchFamily="34" charset="0"/>
                <a:ea typeface="+mn-ea"/>
                <a:cs typeface="+mn-cs"/>
              </a:rPr>
              <a:t>already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make</a:t>
            </a:r>
            <a:r>
              <a:rPr lang="fr-FR" sz="1200" b="0" i="0" u="none" strike="noStrike" kern="1200">
                <a:solidFill>
                  <a:schemeClr val="tx1"/>
                </a:solidFill>
                <a:effectLst/>
                <a:latin typeface="Arial" panose="020B0604020202020204" pitchFamily="34" charset="0"/>
                <a:ea typeface="+mn-ea"/>
                <a:cs typeface="+mn-cs"/>
              </a:rPr>
              <a:t> a </a:t>
            </a:r>
            <a:r>
              <a:rPr lang="fr-FR" sz="1200" b="0" i="0" u="none" strike="noStrike" kern="1200" err="1">
                <a:solidFill>
                  <a:schemeClr val="tx1"/>
                </a:solidFill>
                <a:effectLst/>
                <a:latin typeface="Arial" panose="020B0604020202020204" pitchFamily="34" charset="0"/>
                <a:ea typeface="+mn-ea"/>
                <a:cs typeface="+mn-cs"/>
              </a:rPr>
              <a:t>difference</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a:solidFill>
                  <a:schemeClr val="tx1"/>
                </a:solidFill>
                <a:effectLst/>
                <a:latin typeface="Arial" panose="020B0604020202020204" pitchFamily="34" charset="0"/>
                <a:ea typeface="+mn-ea"/>
                <a:cs typeface="+mn-cs"/>
              </a:rPr>
              <a:t>2. Capitalisation can </a:t>
            </a:r>
            <a:r>
              <a:rPr lang="fr-FR" sz="1200" b="1" i="0" u="none" strike="noStrike" kern="1200" err="1">
                <a:solidFill>
                  <a:schemeClr val="tx1"/>
                </a:solidFill>
                <a:effectLst/>
                <a:latin typeface="Arial" panose="020B0604020202020204" pitchFamily="34" charset="0"/>
                <a:ea typeface="+mn-ea"/>
                <a:cs typeface="+mn-cs"/>
              </a:rPr>
              <a:t>be</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embedded</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throughout</a:t>
            </a:r>
            <a:r>
              <a:rPr lang="fr-FR" sz="1200" b="1" i="0" u="none" strike="noStrike" kern="1200">
                <a:solidFill>
                  <a:schemeClr val="tx1"/>
                </a:solidFill>
                <a:effectLst/>
                <a:latin typeface="Arial" panose="020B0604020202020204" pitchFamily="34" charset="0"/>
                <a:ea typeface="+mn-ea"/>
                <a:cs typeface="+mn-cs"/>
              </a:rPr>
              <a:t> programme practice</a:t>
            </a:r>
          </a:p>
          <a:p>
            <a:r>
              <a:rPr lang="fr-FR" sz="1200" b="0" i="0" u="none" strike="noStrike" kern="1200">
                <a:solidFill>
                  <a:schemeClr val="tx1"/>
                </a:solidFill>
                <a:effectLst/>
                <a:latin typeface="Arial" panose="020B0604020202020204" pitchFamily="34" charset="0"/>
                <a:ea typeface="+mn-ea"/>
                <a:cs typeface="+mn-cs"/>
              </a:rPr>
              <a:t>Not </a:t>
            </a:r>
            <a:r>
              <a:rPr lang="fr-FR" sz="1200" b="0" i="0" u="none" strike="noStrike" kern="1200" err="1">
                <a:solidFill>
                  <a:schemeClr val="tx1"/>
                </a:solidFill>
                <a:effectLst/>
                <a:latin typeface="Arial" panose="020B0604020202020204" pitchFamily="34" charset="0"/>
                <a:ea typeface="+mn-ea"/>
                <a:cs typeface="+mn-cs"/>
              </a:rPr>
              <a:t>only</a:t>
            </a:r>
            <a:r>
              <a:rPr lang="fr-FR" sz="1200" b="0" i="0" u="none" strike="noStrike" kern="1200">
                <a:solidFill>
                  <a:schemeClr val="tx1"/>
                </a:solidFill>
                <a:effectLst/>
                <a:latin typeface="Arial" panose="020B0604020202020204" pitchFamily="34" charset="0"/>
                <a:ea typeface="+mn-ea"/>
                <a:cs typeface="+mn-cs"/>
              </a:rPr>
              <a:t> at the end of </a:t>
            </a:r>
            <a:r>
              <a:rPr lang="fr-FR" sz="1200" b="0" i="0" u="none" strike="noStrike" kern="1200" err="1">
                <a:solidFill>
                  <a:schemeClr val="tx1"/>
                </a:solidFill>
                <a:effectLst/>
                <a:latin typeface="Arial" panose="020B0604020202020204" pitchFamily="34" charset="0"/>
                <a:ea typeface="+mn-ea"/>
                <a:cs typeface="+mn-cs"/>
              </a:rPr>
              <a:t>projects</a:t>
            </a:r>
            <a:r>
              <a:rPr lang="fr-FR" sz="1200" b="0" i="0" u="none" strike="noStrike" kern="1200">
                <a:solidFill>
                  <a:schemeClr val="tx1"/>
                </a:solidFill>
                <a:effectLst/>
                <a:latin typeface="Arial" panose="020B0604020202020204" pitchFamily="34" charset="0"/>
                <a:ea typeface="+mn-ea"/>
                <a:cs typeface="+mn-cs"/>
              </a:rPr>
              <a:t>.</a:t>
            </a:r>
          </a:p>
          <a:p>
            <a:r>
              <a:rPr lang="fr-FR" sz="1200" b="1" i="0" u="none" strike="noStrike" kern="1200">
                <a:solidFill>
                  <a:schemeClr val="tx1"/>
                </a:solidFill>
                <a:effectLst/>
                <a:latin typeface="Arial" panose="020B0604020202020204" pitchFamily="34" charset="0"/>
                <a:ea typeface="+mn-ea"/>
                <a:cs typeface="+mn-cs"/>
              </a:rPr>
              <a:t>3. Capitalisation </a:t>
            </a:r>
            <a:r>
              <a:rPr lang="fr-FR" sz="1200" b="1" i="0" u="none" strike="noStrike" kern="1200" err="1">
                <a:solidFill>
                  <a:schemeClr val="tx1"/>
                </a:solidFill>
                <a:effectLst/>
                <a:latin typeface="Arial" panose="020B0604020202020204" pitchFamily="34" charset="0"/>
                <a:ea typeface="+mn-ea"/>
                <a:cs typeface="+mn-cs"/>
              </a:rPr>
              <a:t>is</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both</a:t>
            </a:r>
            <a:r>
              <a:rPr lang="fr-FR" sz="1200" b="1" i="0" u="none" strike="noStrike" kern="1200">
                <a:solidFill>
                  <a:schemeClr val="tx1"/>
                </a:solidFill>
                <a:effectLst/>
                <a:latin typeface="Arial" panose="020B0604020202020204" pitchFamily="34" charset="0"/>
                <a:ea typeface="+mn-ea"/>
                <a:cs typeface="+mn-cs"/>
              </a:rPr>
              <a:t> a </a:t>
            </a:r>
            <a:r>
              <a:rPr lang="fr-FR" sz="1200" b="1" i="0" u="none" strike="noStrike" kern="1200" err="1">
                <a:solidFill>
                  <a:schemeClr val="tx1"/>
                </a:solidFill>
                <a:effectLst/>
                <a:latin typeface="Arial" panose="020B0604020202020204" pitchFamily="34" charset="0"/>
                <a:ea typeface="+mn-ea"/>
                <a:cs typeface="+mn-cs"/>
              </a:rPr>
              <a:t>strategic</a:t>
            </a:r>
            <a:r>
              <a:rPr lang="fr-FR" sz="1200" b="1" i="0" u="none" strike="noStrike" kern="1200">
                <a:solidFill>
                  <a:schemeClr val="tx1"/>
                </a:solidFill>
                <a:effectLst/>
                <a:latin typeface="Arial" panose="020B0604020202020204" pitchFamily="34" charset="0"/>
                <a:ea typeface="+mn-ea"/>
                <a:cs typeface="+mn-cs"/>
              </a:rPr>
              <a:t> and </a:t>
            </a:r>
            <a:r>
              <a:rPr lang="fr-FR" sz="1200" b="1" i="0" u="none" strike="noStrike" kern="1200" err="1">
                <a:solidFill>
                  <a:schemeClr val="tx1"/>
                </a:solidFill>
                <a:effectLst/>
                <a:latin typeface="Arial" panose="020B0604020202020204" pitchFamily="34" charset="0"/>
                <a:ea typeface="+mn-ea"/>
                <a:cs typeface="+mn-cs"/>
              </a:rPr>
              <a:t>operational</a:t>
            </a:r>
            <a:r>
              <a:rPr lang="fr-FR" sz="1200" b="1" i="0" u="none" strike="noStrike" kern="1200">
                <a:solidFill>
                  <a:schemeClr val="tx1"/>
                </a:solidFill>
                <a:effectLst/>
                <a:latin typeface="Arial" panose="020B0604020202020204" pitchFamily="34" charset="0"/>
                <a:ea typeface="+mn-ea"/>
                <a:cs typeface="+mn-cs"/>
              </a:rPr>
              <a:t> </a:t>
            </a:r>
            <a:r>
              <a:rPr lang="fr-FR" sz="1200" b="1" i="0" u="none" strike="noStrike" kern="1200" err="1">
                <a:solidFill>
                  <a:schemeClr val="tx1"/>
                </a:solidFill>
                <a:effectLst/>
                <a:latin typeface="Arial" panose="020B0604020202020204" pitchFamily="34" charset="0"/>
                <a:ea typeface="+mn-ea"/>
                <a:cs typeface="+mn-cs"/>
              </a:rPr>
              <a:t>exercise</a:t>
            </a:r>
            <a:endParaRPr lang="fr-FR" sz="1200" b="1"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It </a:t>
            </a:r>
            <a:r>
              <a:rPr lang="fr-FR" sz="1200" b="0" i="0" u="none" strike="noStrike" kern="1200" err="1">
                <a:solidFill>
                  <a:schemeClr val="tx1"/>
                </a:solidFill>
                <a:effectLst/>
                <a:latin typeface="Arial" panose="020B0604020202020204" pitchFamily="34" charset="0"/>
                <a:ea typeface="+mn-ea"/>
                <a:cs typeface="+mn-cs"/>
              </a:rPr>
              <a:t>needs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ownership</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mechanisms</a:t>
            </a:r>
            <a:r>
              <a:rPr lang="fr-FR" sz="1200" b="0" i="0" u="none" strike="noStrike" kern="1200">
                <a:solidFill>
                  <a:schemeClr val="tx1"/>
                </a:solidFill>
                <a:effectLst/>
                <a:latin typeface="Arial" panose="020B0604020202020204" pitchFamily="34" charset="0"/>
                <a:ea typeface="+mn-ea"/>
                <a:cs typeface="+mn-cs"/>
              </a:rPr>
              <a:t> and support.</a:t>
            </a:r>
          </a:p>
          <a:p>
            <a:endParaRPr lang="fr-ES"/>
          </a:p>
        </p:txBody>
      </p:sp>
      <p:sp>
        <p:nvSpPr>
          <p:cNvPr id="4" name="Espace réservé du numéro de diapositive 3"/>
          <p:cNvSpPr>
            <a:spLocks noGrp="1"/>
          </p:cNvSpPr>
          <p:nvPr>
            <p:ph type="sldNum" sz="quarter" idx="5"/>
          </p:nvPr>
        </p:nvSpPr>
        <p:spPr/>
        <p:txBody>
          <a:bodyPr/>
          <a:lstStyle/>
          <a:p>
            <a:fld id="{6F8E2375-F1B1-284C-A827-B0E603FDBDD8}" type="slidenum">
              <a:rPr lang="en-US" smtClean="0"/>
              <a:pPr/>
              <a:t>74</a:t>
            </a:fld>
            <a:endParaRPr lang="en-US"/>
          </a:p>
        </p:txBody>
      </p:sp>
    </p:spTree>
    <p:extLst>
      <p:ext uri="{BB962C8B-B14F-4D97-AF65-F5344CB8AC3E}">
        <p14:creationId xmlns:p14="http://schemas.microsoft.com/office/powerpoint/2010/main" val="30348621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03F93-7E08-FEFB-E281-6078C6FEF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C6360-D11E-2F27-21A5-F1BF9CE35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3D148-93FC-69D4-4C0A-27D64B84CAF2}"/>
              </a:ext>
            </a:extLst>
          </p:cNvPr>
          <p:cNvSpPr>
            <a:spLocks noGrp="1"/>
          </p:cNvSpPr>
          <p:nvPr>
            <p:ph type="body" idx="1"/>
          </p:nvPr>
        </p:nvSpPr>
        <p:spPr/>
        <p:txBody>
          <a:bodyPr/>
          <a:lstStyle/>
          <a:p>
            <a:endParaRPr lang="en-US" dirty="0">
              <a:latin typeface="Arial"/>
              <a:cs typeface="Arial"/>
            </a:endParaRPr>
          </a:p>
        </p:txBody>
      </p:sp>
      <p:sp>
        <p:nvSpPr>
          <p:cNvPr id="4" name="Slide Number Placeholder 3">
            <a:extLst>
              <a:ext uri="{FF2B5EF4-FFF2-40B4-BE49-F238E27FC236}">
                <a16:creationId xmlns:a16="http://schemas.microsoft.com/office/drawing/2014/main" id="{D0D84F1D-B68D-58B1-7B40-5D5360CB7F46}"/>
              </a:ext>
            </a:extLst>
          </p:cNvPr>
          <p:cNvSpPr>
            <a:spLocks noGrp="1"/>
          </p:cNvSpPr>
          <p:nvPr>
            <p:ph type="sldNum" sz="quarter" idx="10"/>
          </p:nvPr>
        </p:nvSpPr>
        <p:spPr/>
        <p:txBody>
          <a:bodyPr/>
          <a:lstStyle/>
          <a:p>
            <a:fld id="{6F8E2375-F1B1-284C-A827-B0E603FDBDD8}" type="slidenum">
              <a:rPr lang="en-US" smtClean="0"/>
              <a:t>75</a:t>
            </a:fld>
            <a:endParaRPr lang="en-US"/>
          </a:p>
        </p:txBody>
      </p:sp>
    </p:spTree>
    <p:extLst>
      <p:ext uri="{BB962C8B-B14F-4D97-AF65-F5344CB8AC3E}">
        <p14:creationId xmlns:p14="http://schemas.microsoft.com/office/powerpoint/2010/main" val="12582448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D31CC-2C81-6359-C706-3D850389A9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FD1C5B2-041B-BF4C-B418-F9971D59B614}"/>
              </a:ext>
            </a:extLst>
          </p:cNvPr>
          <p:cNvSpPr>
            <a:spLocks noGrp="1" noRot="1" noChangeAspect="1"/>
          </p:cNvSpPr>
          <p:nvPr>
            <p:ph type="sldImg"/>
          </p:nvPr>
        </p:nvSpPr>
        <p:spPr/>
        <p:txBody>
          <a:bodyPr/>
          <a:lstStyle/>
          <a:p>
            <a:endParaRPr lang="es-ES"/>
          </a:p>
        </p:txBody>
      </p:sp>
      <p:sp>
        <p:nvSpPr>
          <p:cNvPr id="3" name="Notizenplatzhalter 2">
            <a:extLst>
              <a:ext uri="{FF2B5EF4-FFF2-40B4-BE49-F238E27FC236}">
                <a16:creationId xmlns:a16="http://schemas.microsoft.com/office/drawing/2014/main" id="{8D82085C-7664-20A6-539C-57D64EA64816}"/>
              </a:ext>
            </a:extLst>
          </p:cNvPr>
          <p:cNvSpPr>
            <a:spLocks noGrp="1"/>
          </p:cNvSpPr>
          <p:nvPr>
            <p:ph type="body" idx="1"/>
          </p:nvPr>
        </p:nvSpPr>
        <p:spPr/>
        <p:txBody>
          <a:bodyPr/>
          <a:lstStyle/>
          <a:p>
            <a:r>
              <a:t>Start with the usual Interreg project logic: demand-driven, relevant, result-oriented and based on cooperation added value. Then add two capitalisation lenses. First, what existing results or practices can the project build on? Second, for whom is the result being developed, who should take it up and what impact should it create? The two right-hand cards appear after the initial criteria.</a:t>
            </a:r>
          </a:p>
        </p:txBody>
      </p:sp>
      <p:sp>
        <p:nvSpPr>
          <p:cNvPr id="4" name="Foliennummernplatzhalter 3">
            <a:extLst>
              <a:ext uri="{FF2B5EF4-FFF2-40B4-BE49-F238E27FC236}">
                <a16:creationId xmlns:a16="http://schemas.microsoft.com/office/drawing/2014/main" id="{9CCDB82B-3122-8AF8-27F0-ABAC801EC44E}"/>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37965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BF1C-D7F4-6361-C72C-6161763B9B7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FFA716-F3F4-6B66-ED11-4FC58FF0629D}"/>
              </a:ext>
            </a:extLst>
          </p:cNvPr>
          <p:cNvSpPr>
            <a:spLocks noGrp="1" noRot="1" noChangeAspect="1"/>
          </p:cNvSpPr>
          <p:nvPr>
            <p:ph type="sldImg"/>
          </p:nvPr>
        </p:nvSpPr>
        <p:spPr/>
        <p:txBody>
          <a:bodyPr/>
          <a:lstStyle/>
          <a:p>
            <a:endParaRPr lang="es-ES"/>
          </a:p>
        </p:txBody>
      </p:sp>
      <p:sp>
        <p:nvSpPr>
          <p:cNvPr id="3" name="Notizenplatzhalter 2">
            <a:extLst>
              <a:ext uri="{FF2B5EF4-FFF2-40B4-BE49-F238E27FC236}">
                <a16:creationId xmlns:a16="http://schemas.microsoft.com/office/drawing/2014/main" id="{7729DAB7-0D55-801B-3C2A-DFEE755D747D}"/>
              </a:ext>
            </a:extLst>
          </p:cNvPr>
          <p:cNvSpPr>
            <a:spLocks noGrp="1"/>
          </p:cNvSpPr>
          <p:nvPr>
            <p:ph type="body" idx="1"/>
          </p:nvPr>
        </p:nvSpPr>
        <p:spPr/>
        <p:txBody>
          <a:bodyPr/>
          <a:lstStyle/>
          <a:p>
            <a:r>
              <a:t>HIT already includes questions that can support this mindset. Invite participants to identify whether their own application forms ask how projects build on existing practices, avoid duplication and demonstrate an evolution of ideas.</a:t>
            </a:r>
          </a:p>
        </p:txBody>
      </p:sp>
      <p:sp>
        <p:nvSpPr>
          <p:cNvPr id="4" name="Foliennummernplatzhalter 3">
            <a:extLst>
              <a:ext uri="{FF2B5EF4-FFF2-40B4-BE49-F238E27FC236}">
                <a16:creationId xmlns:a16="http://schemas.microsoft.com/office/drawing/2014/main" id="{97772E31-0124-322B-7E1B-B6FE05FA046F}"/>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58968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C2694-C19A-3FC0-D282-333640891BC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AD318B-70A9-D70A-0E4B-382D18FA1937}"/>
              </a:ext>
            </a:extLst>
          </p:cNvPr>
          <p:cNvSpPr>
            <a:spLocks noGrp="1" noRot="1" noChangeAspect="1"/>
          </p:cNvSpPr>
          <p:nvPr>
            <p:ph type="sldImg"/>
          </p:nvPr>
        </p:nvSpPr>
        <p:spPr/>
        <p:txBody>
          <a:bodyPr/>
          <a:lstStyle/>
          <a:p>
            <a:endParaRPr lang="es-ES"/>
          </a:p>
        </p:txBody>
      </p:sp>
      <p:sp>
        <p:nvSpPr>
          <p:cNvPr id="3" name="Notizenplatzhalter 2">
            <a:extLst>
              <a:ext uri="{FF2B5EF4-FFF2-40B4-BE49-F238E27FC236}">
                <a16:creationId xmlns:a16="http://schemas.microsoft.com/office/drawing/2014/main" id="{5201550E-41A1-0834-B6E2-D39FCCADD26E}"/>
              </a:ext>
            </a:extLst>
          </p:cNvPr>
          <p:cNvSpPr>
            <a:spLocks noGrp="1"/>
          </p:cNvSpPr>
          <p:nvPr>
            <p:ph type="body" idx="1"/>
          </p:nvPr>
        </p:nvSpPr>
        <p:spPr/>
        <p:txBody>
          <a:bodyPr/>
          <a:lstStyle/>
          <a:p>
            <a:r>
              <a:t>The same principle applies to outputs. Projects should explain how outputs are designed for transferability and lasting impact from the outset, including who is expected to use them and under what conditions.</a:t>
            </a:r>
          </a:p>
        </p:txBody>
      </p:sp>
      <p:sp>
        <p:nvSpPr>
          <p:cNvPr id="4" name="Foliennummernplatzhalter 3">
            <a:extLst>
              <a:ext uri="{FF2B5EF4-FFF2-40B4-BE49-F238E27FC236}">
                <a16:creationId xmlns:a16="http://schemas.microsoft.com/office/drawing/2014/main" id="{7B1E3A87-979B-E8E9-A38E-EA23004287CE}"/>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30379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1E354-3749-B093-6D17-83CCD3B5DC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467AD69-B67C-4CFA-7CDA-FEAA06FDFE19}"/>
              </a:ext>
            </a:extLst>
          </p:cNvPr>
          <p:cNvSpPr>
            <a:spLocks noGrp="1" noRot="1" noChangeAspect="1"/>
          </p:cNvSpPr>
          <p:nvPr>
            <p:ph type="sldImg"/>
          </p:nvPr>
        </p:nvSpPr>
        <p:spPr/>
        <p:txBody>
          <a:bodyPr/>
          <a:lstStyle/>
          <a:p>
            <a:endParaRPr lang="es-ES"/>
          </a:p>
        </p:txBody>
      </p:sp>
      <p:sp>
        <p:nvSpPr>
          <p:cNvPr id="3" name="Notizenplatzhalter 2">
            <a:extLst>
              <a:ext uri="{FF2B5EF4-FFF2-40B4-BE49-F238E27FC236}">
                <a16:creationId xmlns:a16="http://schemas.microsoft.com/office/drawing/2014/main" id="{00129185-9F4F-0E4C-7906-4536FD10908C}"/>
              </a:ext>
            </a:extLst>
          </p:cNvPr>
          <p:cNvSpPr>
            <a:spLocks noGrp="1"/>
          </p:cNvSpPr>
          <p:nvPr>
            <p:ph type="body" idx="1"/>
          </p:nvPr>
        </p:nvSpPr>
        <p:spPr/>
        <p:txBody>
          <a:bodyPr/>
          <a:lstStyle/>
          <a:p>
            <a:endParaRPr dirty="0"/>
          </a:p>
        </p:txBody>
      </p:sp>
      <p:sp>
        <p:nvSpPr>
          <p:cNvPr id="4" name="Foliennummernplatzhalter 3">
            <a:extLst>
              <a:ext uri="{FF2B5EF4-FFF2-40B4-BE49-F238E27FC236}">
                <a16:creationId xmlns:a16="http://schemas.microsoft.com/office/drawing/2014/main" id="{68B7061E-11AA-43C8-C555-5FDFA45F8545}"/>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7397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5637-D6A6-139F-7052-05BDF1F70EC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0B0FBB-995B-BF95-DB20-D0B8B62B184C}"/>
              </a:ext>
            </a:extLst>
          </p:cNvPr>
          <p:cNvSpPr>
            <a:spLocks noGrp="1" noRot="1" noChangeAspect="1"/>
          </p:cNvSpPr>
          <p:nvPr>
            <p:ph type="sldImg"/>
          </p:nvPr>
        </p:nvSpPr>
        <p:spPr/>
        <p:txBody>
          <a:bodyPr/>
          <a:lstStyle/>
          <a:p>
            <a:endParaRPr lang="es-ES"/>
          </a:p>
        </p:txBody>
      </p:sp>
      <p:sp>
        <p:nvSpPr>
          <p:cNvPr id="3" name="Notizenplatzhalter 2">
            <a:extLst>
              <a:ext uri="{FF2B5EF4-FFF2-40B4-BE49-F238E27FC236}">
                <a16:creationId xmlns:a16="http://schemas.microsoft.com/office/drawing/2014/main" id="{81F82674-1129-6886-EF3A-5A3182C58889}"/>
              </a:ext>
            </a:extLst>
          </p:cNvPr>
          <p:cNvSpPr>
            <a:spLocks noGrp="1"/>
          </p:cNvSpPr>
          <p:nvPr>
            <p:ph type="body" idx="1"/>
          </p:nvPr>
        </p:nvSpPr>
        <p:spPr/>
        <p:txBody>
          <a:bodyPr/>
          <a:lstStyle/>
          <a:p>
            <a:r>
              <a:rPr lang="es-ES" dirty="0" err="1"/>
              <a:t>Currently</a:t>
            </a:r>
            <a:r>
              <a:rPr lang="es-ES" dirty="0"/>
              <a:t> </a:t>
            </a:r>
            <a:r>
              <a:rPr lang="es-ES" dirty="0" err="1"/>
              <a:t>only</a:t>
            </a:r>
            <a:r>
              <a:rPr lang="es-ES" dirty="0"/>
              <a:t> in </a:t>
            </a:r>
            <a:r>
              <a:rPr lang="es-ES" dirty="0" err="1"/>
              <a:t>strategic</a:t>
            </a:r>
            <a:r>
              <a:rPr lang="es-ES" dirty="0"/>
              <a:t>, </a:t>
            </a:r>
            <a:r>
              <a:rPr lang="es-ES" dirty="0" err="1"/>
              <a:t>not</a:t>
            </a:r>
            <a:r>
              <a:rPr lang="es-ES" dirty="0"/>
              <a:t> </a:t>
            </a:r>
            <a:r>
              <a:rPr lang="es-ES" dirty="0" err="1"/>
              <a:t>operational</a:t>
            </a:r>
            <a:endParaRPr lang="es-ES" dirty="0"/>
          </a:p>
          <a:p>
            <a:r>
              <a:rPr lang="es-ES" dirty="0"/>
              <a:t>Not 8.1 </a:t>
            </a:r>
            <a:r>
              <a:rPr lang="es-ES" dirty="0" err="1"/>
              <a:t>ownership</a:t>
            </a:r>
            <a:endParaRPr lang="es-ES" dirty="0"/>
          </a:p>
          <a:p>
            <a:r>
              <a:rPr lang="es-ES" dirty="0"/>
              <a:t>Not in Partnership </a:t>
            </a:r>
            <a:r>
              <a:rPr lang="es-ES" dirty="0" err="1"/>
              <a:t>relevance</a:t>
            </a:r>
            <a:endParaRPr dirty="0"/>
          </a:p>
        </p:txBody>
      </p:sp>
      <p:sp>
        <p:nvSpPr>
          <p:cNvPr id="4" name="Foliennummernplatzhalter 3">
            <a:extLst>
              <a:ext uri="{FF2B5EF4-FFF2-40B4-BE49-F238E27FC236}">
                <a16:creationId xmlns:a16="http://schemas.microsoft.com/office/drawing/2014/main" id="{85465156-EAF5-1DF2-5E0C-CBF483748BB0}"/>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43497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B342-E2B1-85E1-1E19-FBD41B11056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7668C83-E682-137F-4EB0-CDB24DE584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A306160-8B58-7052-DE04-F7CF745F735E}"/>
              </a:ext>
            </a:extLst>
          </p:cNvPr>
          <p:cNvSpPr>
            <a:spLocks noGrp="1"/>
          </p:cNvSpPr>
          <p:nvPr>
            <p:ph type="body" idx="1"/>
          </p:nvPr>
        </p:nvSpPr>
        <p:spPr/>
        <p:txBody>
          <a:bodyPr/>
          <a:lstStyle/>
          <a:p>
            <a:r>
              <a:rPr lang="en-US" sz="1200" dirty="0">
                <a:solidFill>
                  <a:srgbClr val="1D1D1B"/>
                </a:solidFill>
                <a:latin typeface="Arial" pitchFamily="34" charset="0"/>
                <a:ea typeface="Arial" pitchFamily="34" charset="-122"/>
                <a:cs typeface="Arial" pitchFamily="34" charset="-120"/>
              </a:rPr>
              <a:t>Credible starting point: clear use of existing results, evidence and needs.</a:t>
            </a:r>
            <a:endParaRPr lang="en-US" sz="1200" dirty="0"/>
          </a:p>
          <a:p>
            <a:r>
              <a:rPr lang="en-US" sz="1200" dirty="0">
                <a:solidFill>
                  <a:srgbClr val="1D1D1B"/>
                </a:solidFill>
                <a:latin typeface="Arial" pitchFamily="34" charset="0"/>
                <a:ea typeface="Arial" pitchFamily="34" charset="-122"/>
                <a:cs typeface="Arial" pitchFamily="34" charset="-120"/>
              </a:rPr>
              <a:t>Coherent pathway: transfer/adaptation needs are understood from the start.</a:t>
            </a:r>
            <a:endParaRPr lang="en-US" sz="1200" dirty="0"/>
          </a:p>
          <a:p>
            <a:r>
              <a:rPr lang="en-US" sz="1200" dirty="0">
                <a:solidFill>
                  <a:srgbClr val="1D1D1B"/>
                </a:solidFill>
                <a:latin typeface="Arial" pitchFamily="34" charset="0"/>
                <a:ea typeface="Arial" pitchFamily="34" charset="-122"/>
                <a:cs typeface="Arial" pitchFamily="34" charset="-120"/>
              </a:rPr>
              <a:t>Right people: takers, users and multipliers are involved where they matter.</a:t>
            </a:r>
            <a:endParaRPr lang="en-US" sz="1200" dirty="0"/>
          </a:p>
          <a:p>
            <a:r>
              <a:rPr lang="en-US" sz="1200" dirty="0">
                <a:solidFill>
                  <a:srgbClr val="1D1D1B"/>
                </a:solidFill>
                <a:latin typeface="Arial" pitchFamily="34" charset="0"/>
                <a:ea typeface="Arial" pitchFamily="34" charset="-122"/>
                <a:cs typeface="Arial" pitchFamily="34" charset="-120"/>
              </a:rPr>
              <a:t>Realistic workplan: activities, resources and timing support uptake.</a:t>
            </a:r>
            <a:endParaRPr lang="en-US" sz="1200" dirty="0"/>
          </a:p>
          <a:p>
            <a:r>
              <a:rPr lang="en-US" sz="1200" dirty="0">
                <a:solidFill>
                  <a:srgbClr val="1D1D1B"/>
                </a:solidFill>
                <a:latin typeface="Arial" pitchFamily="34" charset="0"/>
                <a:ea typeface="Arial" pitchFamily="34" charset="-122"/>
                <a:cs typeface="Arial" pitchFamily="34" charset="-120"/>
              </a:rPr>
              <a:t>Durability: ownership and use after closure are plausible</a:t>
            </a:r>
            <a:endParaRPr lang="en-US" sz="1200" b="1" dirty="0"/>
          </a:p>
          <a:p>
            <a:endParaRPr lang="es-ES" dirty="0"/>
          </a:p>
        </p:txBody>
      </p:sp>
      <p:sp>
        <p:nvSpPr>
          <p:cNvPr id="4" name="Marcador de número de diapositiva 3">
            <a:extLst>
              <a:ext uri="{FF2B5EF4-FFF2-40B4-BE49-F238E27FC236}">
                <a16:creationId xmlns:a16="http://schemas.microsoft.com/office/drawing/2014/main" id="{690259CE-70C0-11BB-DDD4-050975918FC5}"/>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14885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B7353-6C08-9A18-8E6F-A01B7F460C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2DC96E5-64E0-CE79-43FE-329E50E3FEB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00A83DD-5C71-8529-A008-60D090FFE178}"/>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2E5E8D6F-3583-30C0-DD19-E6BD74131D45}"/>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2338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err="1">
                <a:solidFill>
                  <a:schemeClr val="tx1"/>
                </a:solidFill>
                <a:effectLst/>
                <a:latin typeface="Arial" panose="020B0604020202020204" pitchFamily="34" charset="0"/>
                <a:ea typeface="+mn-ea"/>
                <a:cs typeface="+mn-cs"/>
              </a:rPr>
              <a:t>Looking</a:t>
            </a:r>
            <a:r>
              <a:rPr lang="fr-FR" sz="1200" b="0" i="0" u="none" strike="noStrike" kern="1200">
                <a:solidFill>
                  <a:schemeClr val="tx1"/>
                </a:solidFill>
                <a:effectLst/>
                <a:latin typeface="Arial" panose="020B0604020202020204" pitchFamily="34" charset="0"/>
                <a:ea typeface="+mn-ea"/>
                <a:cs typeface="+mn-cs"/>
              </a:rPr>
              <a:t> at the self-</a:t>
            </a:r>
            <a:r>
              <a:rPr lang="fr-FR" sz="1200" b="0" i="0" u="none" strike="noStrike" kern="1200" err="1">
                <a:solidFill>
                  <a:schemeClr val="tx1"/>
                </a:solidFill>
                <a:effectLst/>
                <a:latin typeface="Arial" panose="020B0604020202020204" pitchFamily="34" charset="0"/>
                <a:ea typeface="+mn-ea"/>
                <a:cs typeface="+mn-cs"/>
              </a:rPr>
              <a:t>assessment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you</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may</a:t>
            </a:r>
            <a:r>
              <a:rPr lang="fr-FR" sz="1200" b="0" i="0" u="none" strike="noStrike" kern="1200">
                <a:solidFill>
                  <a:schemeClr val="tx1"/>
                </a:solidFill>
                <a:effectLst/>
                <a:latin typeface="Arial" panose="020B0604020202020204" pitchFamily="34" charset="0"/>
                <a:ea typeface="+mn-ea"/>
                <a:cs typeface="+mn-cs"/>
              </a:rPr>
              <a:t> have </a:t>
            </a:r>
            <a:r>
              <a:rPr lang="fr-FR" sz="1200" b="0" i="0" u="none" strike="noStrike" kern="1200" err="1">
                <a:solidFill>
                  <a:schemeClr val="tx1"/>
                </a:solidFill>
                <a:effectLst/>
                <a:latin typeface="Arial" panose="020B0604020202020204" pitchFamily="34" charset="0"/>
                <a:ea typeface="+mn-ea"/>
                <a:cs typeface="+mn-cs"/>
              </a:rPr>
              <a:t>noticed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that</a:t>
            </a:r>
            <a:r>
              <a:rPr lang="fr-FR" sz="1200" b="0" i="0" u="none" strike="noStrike" kern="1200">
                <a:solidFill>
                  <a:schemeClr val="tx1"/>
                </a:solidFill>
                <a:effectLst/>
                <a:latin typeface="Arial" panose="020B0604020202020204" pitchFamily="34" charset="0"/>
                <a:ea typeface="+mn-ea"/>
                <a:cs typeface="+mn-cs"/>
              </a:rPr>
              <a:t> the questions </a:t>
            </a:r>
            <a:r>
              <a:rPr lang="fr-FR" sz="1200" b="0" i="0" u="none" strike="noStrike" kern="1200" err="1">
                <a:solidFill>
                  <a:schemeClr val="tx1"/>
                </a:solidFill>
                <a:effectLst/>
                <a:latin typeface="Arial" panose="020B0604020202020204" pitchFamily="34" charset="0"/>
                <a:ea typeface="+mn-ea"/>
                <a:cs typeface="+mn-cs"/>
              </a:rPr>
              <a:t>did</a:t>
            </a:r>
            <a:r>
              <a:rPr lang="fr-FR" sz="1200" b="0" i="0" u="none" strike="noStrike" kern="1200">
                <a:solidFill>
                  <a:schemeClr val="tx1"/>
                </a:solidFill>
                <a:effectLst/>
                <a:latin typeface="Arial" panose="020B0604020202020204" pitchFamily="34" charset="0"/>
                <a:ea typeface="+mn-ea"/>
                <a:cs typeface="+mn-cs"/>
              </a:rPr>
              <a:t> not focus on a single aspect of capitalisation. </a:t>
            </a:r>
            <a:r>
              <a:rPr lang="fr-FR" sz="1200" b="0" i="0" u="none" strike="noStrike" kern="1200" err="1">
                <a:solidFill>
                  <a:schemeClr val="tx1"/>
                </a:solidFill>
                <a:effectLst/>
                <a:latin typeface="Arial" panose="020B0604020202020204" pitchFamily="34" charset="0"/>
                <a:ea typeface="+mn-ea"/>
                <a:cs typeface="+mn-cs"/>
              </a:rPr>
              <a:t>That's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because</a:t>
            </a:r>
            <a:r>
              <a:rPr lang="fr-FR" sz="1200" b="0" i="0" u="none" strike="noStrike" kern="1200">
                <a:solidFill>
                  <a:schemeClr val="tx1"/>
                </a:solidFill>
                <a:effectLst/>
                <a:latin typeface="Arial" panose="020B0604020202020204" pitchFamily="34" charset="0"/>
                <a:ea typeface="+mn-ea"/>
                <a:cs typeface="+mn-cs"/>
              </a:rPr>
              <a:t> capitalisation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not </a:t>
            </a:r>
            <a:r>
              <a:rPr lang="fr-FR" sz="1200" b="0" i="0" u="none" strike="noStrike" kern="1200" err="1">
                <a:solidFill>
                  <a:schemeClr val="tx1"/>
                </a:solidFill>
                <a:effectLst/>
                <a:latin typeface="Arial" panose="020B0604020202020204" pitchFamily="34" charset="0"/>
                <a:ea typeface="+mn-ea"/>
                <a:cs typeface="+mn-cs"/>
              </a:rPr>
              <a:t>only</a:t>
            </a:r>
            <a:r>
              <a:rPr lang="fr-FR" sz="1200" b="0" i="0" u="none" strike="noStrike" kern="1200">
                <a:solidFill>
                  <a:schemeClr val="tx1"/>
                </a:solidFill>
                <a:effectLst/>
                <a:latin typeface="Arial" panose="020B0604020202020204" pitchFamily="34" charset="0"/>
                <a:ea typeface="+mn-ea"/>
                <a:cs typeface="+mn-cs"/>
              </a:rPr>
              <a:t> about </a:t>
            </a:r>
            <a:r>
              <a:rPr lang="fr-FR" sz="1200" b="0" i="0" u="none" strike="noStrike" kern="1200" err="1">
                <a:solidFill>
                  <a:schemeClr val="tx1"/>
                </a:solidFill>
                <a:effectLst/>
                <a:latin typeface="Arial" panose="020B0604020202020204" pitchFamily="34" charset="0"/>
                <a:ea typeface="+mn-ea"/>
                <a:cs typeface="+mn-cs"/>
              </a:rPr>
              <a:t>projects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events</a:t>
            </a:r>
            <a:r>
              <a:rPr lang="fr-FR" sz="1200" b="0" i="0" u="none" strike="noStrike" kern="1200">
                <a:solidFill>
                  <a:schemeClr val="tx1"/>
                </a:solidFill>
                <a:effectLst/>
                <a:latin typeface="Arial" panose="020B0604020202020204" pitchFamily="34" charset="0"/>
                <a:ea typeface="+mn-ea"/>
                <a:cs typeface="+mn-cs"/>
              </a:rPr>
              <a:t> or communication. It </a:t>
            </a:r>
            <a:r>
              <a:rPr lang="fr-FR" sz="1200" b="0" i="0" u="none" strike="noStrike" kern="1200" err="1">
                <a:solidFill>
                  <a:schemeClr val="tx1"/>
                </a:solidFill>
                <a:effectLst/>
                <a:latin typeface="Arial" panose="020B0604020202020204" pitchFamily="34" charset="0"/>
                <a:ea typeface="+mn-ea"/>
                <a:cs typeface="+mn-cs"/>
              </a:rPr>
              <a:t>requires</a:t>
            </a:r>
            <a:r>
              <a:rPr lang="fr-FR" sz="1200" b="0" i="0" u="none" strike="noStrike" kern="1200">
                <a:solidFill>
                  <a:schemeClr val="tx1"/>
                </a:solidFill>
                <a:effectLst/>
                <a:latin typeface="Arial" panose="020B0604020202020204" pitchFamily="34" charset="0"/>
                <a:ea typeface="+mn-ea"/>
                <a:cs typeface="+mn-cs"/>
              </a:rPr>
              <a:t> a combination of </a:t>
            </a:r>
            <a:r>
              <a:rPr lang="fr-FR" sz="1200" b="0" i="0" u="none" strike="noStrike" kern="1200" err="1">
                <a:solidFill>
                  <a:schemeClr val="tx1"/>
                </a:solidFill>
                <a:effectLst/>
                <a:latin typeface="Arial" panose="020B0604020202020204" pitchFamily="34" charset="0"/>
                <a:ea typeface="+mn-ea"/>
                <a:cs typeface="+mn-cs"/>
              </a:rPr>
              <a:t>strategic</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choices</a:t>
            </a:r>
            <a:r>
              <a:rPr lang="fr-FR" sz="1200" b="0" i="0" u="none" strike="noStrike" kern="1200">
                <a:solidFill>
                  <a:schemeClr val="tx1"/>
                </a:solidFill>
                <a:effectLst/>
                <a:latin typeface="Arial" panose="020B0604020202020204" pitchFamily="34" charset="0"/>
                <a:ea typeface="+mn-ea"/>
                <a:cs typeface="+mn-cs"/>
              </a:rPr>
              <a:t>, programme </a:t>
            </a:r>
            <a:r>
              <a:rPr lang="fr-FR" sz="1200" b="0" i="0" u="none" strike="noStrike" kern="1200" err="1">
                <a:solidFill>
                  <a:schemeClr val="tx1"/>
                </a:solidFill>
                <a:effectLst/>
                <a:latin typeface="Arial" panose="020B0604020202020204" pitchFamily="34" charset="0"/>
                <a:ea typeface="+mn-ea"/>
                <a:cs typeface="+mn-cs"/>
              </a:rPr>
              <a:t>mechanisms</a:t>
            </a:r>
            <a:r>
              <a:rPr lang="fr-FR" sz="1200" b="0" i="0" u="none" strike="noStrike" kern="1200">
                <a:solidFill>
                  <a:schemeClr val="tx1"/>
                </a:solidFill>
                <a:effectLst/>
                <a:latin typeface="Arial" panose="020B0604020202020204" pitchFamily="34" charset="0"/>
                <a:ea typeface="+mn-ea"/>
                <a:cs typeface="+mn-cs"/>
              </a:rPr>
              <a:t> and support </a:t>
            </a:r>
            <a:r>
              <a:rPr lang="fr-FR" sz="1200" b="0" i="0" u="none" strike="noStrike" kern="1200" err="1">
                <a:solidFill>
                  <a:schemeClr val="tx1"/>
                </a:solidFill>
                <a:effectLst/>
                <a:latin typeface="Arial" panose="020B0604020202020204" pitchFamily="34" charset="0"/>
                <a:ea typeface="+mn-ea"/>
                <a:cs typeface="+mn-cs"/>
              </a:rPr>
              <a:t>activities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We</a:t>
            </a:r>
            <a:r>
              <a:rPr lang="fr-FR" sz="1200" b="0" i="0" u="none" strike="noStrike" kern="1200">
                <a:solidFill>
                  <a:schemeClr val="tx1"/>
                </a:solidFill>
                <a:effectLst/>
                <a:latin typeface="Arial" panose="020B0604020202020204" pitchFamily="34" charset="0"/>
                <a:ea typeface="+mn-ea"/>
                <a:cs typeface="+mn-cs"/>
              </a:rPr>
              <a:t> have </a:t>
            </a:r>
            <a:r>
              <a:rPr lang="fr-FR" sz="1200" b="0" i="0" u="none" strike="noStrike" kern="1200" err="1">
                <a:solidFill>
                  <a:schemeClr val="tx1"/>
                </a:solidFill>
                <a:effectLst/>
                <a:latin typeface="Arial" panose="020B0604020202020204" pitchFamily="34" charset="0"/>
                <a:ea typeface="+mn-ea"/>
                <a:cs typeface="+mn-cs"/>
              </a:rPr>
              <a:t>grouped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these</a:t>
            </a:r>
            <a:r>
              <a:rPr lang="fr-FR" sz="1200" b="0" i="0" u="none" strike="noStrike" kern="1200">
                <a:solidFill>
                  <a:schemeClr val="tx1"/>
                </a:solidFill>
                <a:effectLst/>
                <a:latin typeface="Arial" panose="020B0604020202020204" pitchFamily="34" charset="0"/>
                <a:ea typeface="+mn-ea"/>
                <a:cs typeface="+mn-cs"/>
              </a:rPr>
              <a:t> dimensions </a:t>
            </a:r>
            <a:r>
              <a:rPr lang="fr-FR" sz="1200" b="0" i="0" u="none" strike="noStrike" kern="1200" err="1">
                <a:solidFill>
                  <a:schemeClr val="tx1"/>
                </a:solidFill>
                <a:effectLst/>
                <a:latin typeface="Arial" panose="020B0604020202020204" pitchFamily="34" charset="0"/>
                <a:ea typeface="+mn-ea"/>
                <a:cs typeface="+mn-cs"/>
              </a:rPr>
              <a:t>into</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three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pillars</a:t>
            </a:r>
            <a:r>
              <a:rPr lang="fr-FR" sz="1200" b="0" i="0" u="none" strike="noStrike" kern="1200">
                <a:solidFill>
                  <a:schemeClr val="tx1"/>
                </a:solidFill>
                <a:effectLst/>
                <a:latin typeface="Arial" panose="020B0604020202020204" pitchFamily="34" charset="0"/>
                <a:ea typeface="+mn-ea"/>
                <a:cs typeface="+mn-cs"/>
              </a:rPr>
              <a:t>.</a:t>
            </a:r>
          </a:p>
          <a:p>
            <a:endParaRPr lang="fr-ES"/>
          </a:p>
        </p:txBody>
      </p:sp>
      <p:sp>
        <p:nvSpPr>
          <p:cNvPr id="4" name="Espace réservé du numéro de diapositive 3"/>
          <p:cNvSpPr>
            <a:spLocks noGrp="1"/>
          </p:cNvSpPr>
          <p:nvPr>
            <p:ph type="sldNum" sz="quarter" idx="5"/>
          </p:nvPr>
        </p:nvSpPr>
        <p:spPr/>
        <p:txBody>
          <a:bodyPr/>
          <a:lstStyle/>
          <a:p>
            <a:fld id="{6F8E2375-F1B1-284C-A827-B0E603FDBDD8}" type="slidenum">
              <a:rPr lang="en-US" smtClean="0"/>
              <a:pPr/>
              <a:t>11</a:t>
            </a:fld>
            <a:endParaRPr lang="en-US"/>
          </a:p>
        </p:txBody>
      </p:sp>
    </p:spTree>
    <p:extLst>
      <p:ext uri="{BB962C8B-B14F-4D97-AF65-F5344CB8AC3E}">
        <p14:creationId xmlns:p14="http://schemas.microsoft.com/office/powerpoint/2010/main" val="106594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sz="1200" b="0" i="0" u="none" strike="noStrike" kern="1200">
                <a:solidFill>
                  <a:schemeClr val="tx1"/>
                </a:solidFill>
                <a:effectLst/>
                <a:latin typeface="Arial" panose="020B0604020202020204" pitchFamily="34" charset="0"/>
                <a:ea typeface="+mn-ea"/>
                <a:cs typeface="+mn-cs"/>
              </a:rPr>
              <a:t>The first </a:t>
            </a:r>
            <a:r>
              <a:rPr lang="fr-FR" sz="1200" b="0" i="0" u="none" strike="noStrike" kern="1200" err="1">
                <a:solidFill>
                  <a:schemeClr val="tx1"/>
                </a:solidFill>
                <a:effectLst/>
                <a:latin typeface="Arial" panose="020B0604020202020204" pitchFamily="34" charset="0"/>
                <a:ea typeface="+mn-ea"/>
                <a:cs typeface="+mn-cs"/>
              </a:rPr>
              <a:t>pillar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about direction: Why are </a:t>
            </a:r>
            <a:r>
              <a:rPr lang="fr-FR" sz="1200" b="0" i="0" u="none" strike="noStrike" kern="1200" err="1">
                <a:solidFill>
                  <a:schemeClr val="tx1"/>
                </a:solidFill>
                <a:effectLst/>
                <a:latin typeface="Arial" panose="020B0604020202020204" pitchFamily="34" charset="0"/>
                <a:ea typeface="+mn-ea"/>
                <a:cs typeface="+mn-cs"/>
              </a:rPr>
              <a:t>we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investing</a:t>
            </a:r>
            <a:r>
              <a:rPr lang="fr-FR" sz="1200" b="0" i="0" u="none" strike="noStrike" kern="1200">
                <a:solidFill>
                  <a:schemeClr val="tx1"/>
                </a:solidFill>
                <a:effectLst/>
                <a:latin typeface="Arial" panose="020B0604020202020204" pitchFamily="34" charset="0"/>
                <a:ea typeface="+mn-ea"/>
                <a:cs typeface="+mn-cs"/>
              </a:rPr>
              <a:t> time and </a:t>
            </a:r>
            <a:r>
              <a:rPr lang="fr-FR" sz="1200" b="0" i="0" u="none" strike="noStrike" kern="1200" err="1">
                <a:solidFill>
                  <a:schemeClr val="tx1"/>
                </a:solidFill>
                <a:effectLst/>
                <a:latin typeface="Arial" panose="020B0604020202020204" pitchFamily="34" charset="0"/>
                <a:ea typeface="+mn-ea"/>
                <a:cs typeface="+mn-cs"/>
              </a:rPr>
              <a:t>resources</a:t>
            </a:r>
            <a:r>
              <a:rPr lang="fr-FR" sz="1200" b="0" i="0" u="none" strike="noStrike" kern="1200">
                <a:solidFill>
                  <a:schemeClr val="tx1"/>
                </a:solidFill>
                <a:effectLst/>
                <a:latin typeface="Arial" panose="020B0604020202020204" pitchFamily="34" charset="0"/>
                <a:ea typeface="+mn-ea"/>
                <a:cs typeface="+mn-cs"/>
              </a:rPr>
              <a:t> in capitalisation? </a:t>
            </a:r>
            <a:r>
              <a:rPr lang="fr-FR" sz="1200" b="0" i="0" u="none" strike="noStrike" kern="1200" err="1">
                <a:solidFill>
                  <a:schemeClr val="tx1"/>
                </a:solidFill>
                <a:effectLst/>
                <a:latin typeface="Arial" panose="020B0604020202020204" pitchFamily="34" charset="0"/>
                <a:ea typeface="+mn-ea"/>
                <a:cs typeface="+mn-cs"/>
              </a:rPr>
              <a:t>What</a:t>
            </a:r>
            <a:r>
              <a:rPr lang="fr-FR" sz="1200" b="0" i="0" u="none" strike="noStrike" kern="1200">
                <a:solidFill>
                  <a:schemeClr val="tx1"/>
                </a:solidFill>
                <a:effectLst/>
                <a:latin typeface="Arial" panose="020B0604020202020204" pitchFamily="34" charset="0"/>
                <a:ea typeface="+mn-ea"/>
                <a:cs typeface="+mn-cs"/>
              </a:rPr>
              <a:t> are </a:t>
            </a:r>
            <a:r>
              <a:rPr lang="fr-FR" sz="1200" b="0" i="0" u="none" strike="noStrike" kern="1200" err="1">
                <a:solidFill>
                  <a:schemeClr val="tx1"/>
                </a:solidFill>
                <a:effectLst/>
                <a:latin typeface="Arial" panose="020B0604020202020204" pitchFamily="34" charset="0"/>
                <a:ea typeface="+mn-ea"/>
                <a:cs typeface="+mn-cs"/>
              </a:rPr>
              <a:t>we</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hoping</a:t>
            </a:r>
            <a:r>
              <a:rPr lang="fr-FR" sz="1200" b="0" i="0" u="none" strike="noStrike" kern="1200">
                <a:solidFill>
                  <a:schemeClr val="tx1"/>
                </a:solidFill>
                <a:effectLst/>
                <a:latin typeface="Arial" panose="020B0604020202020204" pitchFamily="34" charset="0"/>
                <a:ea typeface="+mn-ea"/>
                <a:cs typeface="+mn-cs"/>
              </a:rPr>
              <a:t> to </a:t>
            </a:r>
            <a:r>
              <a:rPr lang="fr-FR" sz="1200" b="0" i="0" u="none" strike="noStrike" kern="1200" err="1">
                <a:solidFill>
                  <a:schemeClr val="tx1"/>
                </a:solidFill>
                <a:effectLst/>
                <a:latin typeface="Arial" panose="020B0604020202020204" pitchFamily="34" charset="0"/>
                <a:ea typeface="+mn-ea"/>
                <a:cs typeface="+mn-cs"/>
              </a:rPr>
              <a:t>achieve</a:t>
            </a:r>
            <a:r>
              <a:rPr lang="fr-FR" sz="1200" b="0" i="0" u="none" strike="noStrike" kern="1200">
                <a:solidFill>
                  <a:schemeClr val="tx1"/>
                </a:solidFill>
                <a:effectLst/>
                <a:latin typeface="Arial" panose="020B0604020202020204" pitchFamily="34" charset="0"/>
                <a:ea typeface="+mn-ea"/>
                <a:cs typeface="+mn-cs"/>
              </a:rPr>
              <a:t>? Is </a:t>
            </a:r>
            <a:r>
              <a:rPr lang="fr-FR" sz="1200" b="0" i="0" u="none" strike="noStrike" kern="1200" err="1">
                <a:solidFill>
                  <a:schemeClr val="tx1"/>
                </a:solidFill>
                <a:effectLst/>
                <a:latin typeface="Arial" panose="020B0604020202020204" pitchFamily="34" charset="0"/>
                <a:ea typeface="+mn-ea"/>
                <a:cs typeface="+mn-cs"/>
              </a:rPr>
              <a:t>there</a:t>
            </a:r>
            <a:r>
              <a:rPr lang="fr-FR" sz="1200" b="0" i="0" u="none" strike="noStrike" kern="1200">
                <a:solidFill>
                  <a:schemeClr val="tx1"/>
                </a:solidFill>
                <a:effectLst/>
                <a:latin typeface="Arial" panose="020B0604020202020204" pitchFamily="34" charset="0"/>
                <a:ea typeface="+mn-ea"/>
                <a:cs typeface="+mn-cs"/>
              </a:rPr>
              <a:t> a </a:t>
            </a:r>
            <a:r>
              <a:rPr lang="fr-FR" sz="1200" b="0" i="0" u="none" strike="noStrike" kern="1200" err="1">
                <a:solidFill>
                  <a:schemeClr val="tx1"/>
                </a:solidFill>
                <a:effectLst/>
                <a:latin typeface="Arial" panose="020B0604020202020204" pitchFamily="34" charset="0"/>
                <a:ea typeface="+mn-ea"/>
                <a:cs typeface="+mn-cs"/>
              </a:rPr>
              <a:t>shared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understanding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across</a:t>
            </a:r>
            <a:r>
              <a:rPr lang="fr-FR" sz="1200" b="0" i="0" u="none" strike="noStrike" kern="1200">
                <a:solidFill>
                  <a:schemeClr val="tx1"/>
                </a:solidFill>
                <a:effectLst/>
                <a:latin typeface="Arial" panose="020B0604020202020204" pitchFamily="34" charset="0"/>
                <a:ea typeface="+mn-ea"/>
                <a:cs typeface="+mn-cs"/>
              </a:rPr>
              <a:t> the programme team?</a:t>
            </a:r>
          </a:p>
          <a:p>
            <a:r>
              <a:rPr lang="fr-FR" sz="1200" b="0" i="0" u="none" strike="noStrike" kern="1200">
                <a:solidFill>
                  <a:schemeClr val="tx1"/>
                </a:solidFill>
                <a:effectLst/>
                <a:latin typeface="Arial" panose="020B0604020202020204" pitchFamily="34" charset="0"/>
                <a:ea typeface="+mn-ea"/>
                <a:cs typeface="+mn-cs"/>
              </a:rPr>
              <a:t>Programmes </a:t>
            </a:r>
            <a:r>
              <a:rPr lang="fr-FR" sz="1200" b="0" i="0" u="none" strike="noStrike" kern="1200" err="1">
                <a:solidFill>
                  <a:schemeClr val="tx1"/>
                </a:solidFill>
                <a:effectLst/>
                <a:latin typeface="Arial" panose="020B0604020202020204" pitchFamily="34" charset="0"/>
                <a:ea typeface="+mn-ea"/>
                <a:cs typeface="+mn-cs"/>
              </a:rPr>
              <a:t>with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strong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strategic</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positioning</a:t>
            </a:r>
            <a:r>
              <a:rPr lang="fr-FR" sz="1200" b="0" i="0" u="none" strike="noStrike" kern="1200">
                <a:solidFill>
                  <a:schemeClr val="tx1"/>
                </a:solidFill>
                <a:effectLst/>
                <a:latin typeface="Arial" panose="020B0604020202020204" pitchFamily="34" charset="0"/>
                <a:ea typeface="+mn-ea"/>
                <a:cs typeface="+mn-cs"/>
              </a:rPr>
              <a:t> tend to have a </a:t>
            </a:r>
            <a:r>
              <a:rPr lang="fr-FR" sz="1200" b="0" i="0" u="none" strike="noStrike" kern="1200" err="1">
                <a:solidFill>
                  <a:schemeClr val="tx1"/>
                </a:solidFill>
                <a:effectLst/>
                <a:latin typeface="Arial" panose="020B0604020202020204" pitchFamily="34" charset="0"/>
                <a:ea typeface="+mn-ea"/>
                <a:cs typeface="+mn-cs"/>
              </a:rPr>
              <a:t>clearer</a:t>
            </a:r>
            <a:r>
              <a:rPr lang="fr-FR" sz="1200" b="0" i="0" u="none" strike="noStrike" kern="1200">
                <a:solidFill>
                  <a:schemeClr val="tx1"/>
                </a:solidFill>
                <a:effectLst/>
                <a:latin typeface="Arial" panose="020B0604020202020204" pitchFamily="34" charset="0"/>
                <a:ea typeface="+mn-ea"/>
                <a:cs typeface="+mn-cs"/>
              </a:rPr>
              <a:t> vision and </a:t>
            </a:r>
            <a:r>
              <a:rPr lang="fr-FR" sz="1200" b="0" i="0" u="none" strike="noStrike" kern="1200" err="1">
                <a:solidFill>
                  <a:schemeClr val="tx1"/>
                </a:solidFill>
                <a:effectLst/>
                <a:latin typeface="Arial" panose="020B0604020202020204" pitchFamily="34" charset="0"/>
                <a:ea typeface="+mn-ea"/>
                <a:cs typeface="+mn-cs"/>
              </a:rPr>
              <a:t>stronger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internal</a:t>
            </a:r>
            <a:r>
              <a:rPr lang="fr-FR" sz="1200" b="0" i="0" u="none" strike="noStrike" kern="1200">
                <a:solidFill>
                  <a:schemeClr val="tx1"/>
                </a:solidFill>
                <a:effectLst/>
                <a:latin typeface="Arial" panose="020B0604020202020204" pitchFamily="34" charset="0"/>
                <a:ea typeface="+mn-ea"/>
                <a:cs typeface="+mn-cs"/>
              </a:rPr>
              <a:t> support. </a:t>
            </a:r>
          </a:p>
          <a:p>
            <a:endParaRPr lang="fr-FR" sz="1200" b="0" i="0" u="none" strike="noStrike" kern="1200">
              <a:solidFill>
                <a:schemeClr val="tx1"/>
              </a:solidFill>
              <a:effectLst/>
              <a:latin typeface="Arial" panose="020B0604020202020204" pitchFamily="34" charset="0"/>
              <a:ea typeface="+mn-ea"/>
              <a:cs typeface="+mn-cs"/>
            </a:endParaRPr>
          </a:p>
          <a:p>
            <a:r>
              <a:rPr lang="fr-FR" sz="1200" b="0" i="0" u="none" strike="noStrike" kern="1200">
                <a:solidFill>
                  <a:schemeClr val="tx1"/>
                </a:solidFill>
                <a:effectLst/>
                <a:latin typeface="Arial" panose="020B0604020202020204" pitchFamily="34" charset="0"/>
                <a:ea typeface="+mn-ea"/>
                <a:cs typeface="+mn-cs"/>
              </a:rPr>
              <a:t>Capitalisation </a:t>
            </a:r>
            <a:r>
              <a:rPr lang="fr-FR" sz="1200" b="0" i="0" u="none" strike="noStrike" kern="1200" err="1">
                <a:solidFill>
                  <a:schemeClr val="tx1"/>
                </a:solidFill>
                <a:effectLst/>
                <a:latin typeface="Arial" panose="020B0604020202020204" pitchFamily="34" charset="0"/>
                <a:ea typeface="+mn-ea"/>
                <a:cs typeface="+mn-cs"/>
              </a:rPr>
              <a:t>is</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much</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easier</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when</a:t>
            </a:r>
            <a:r>
              <a:rPr lang="fr-FR" sz="1200" b="0" i="0" u="none" strike="noStrike" kern="1200">
                <a:solidFill>
                  <a:schemeClr val="tx1"/>
                </a:solidFill>
                <a:effectLst/>
                <a:latin typeface="Arial" panose="020B0604020202020204" pitchFamily="34" charset="0"/>
                <a:ea typeface="+mn-ea"/>
                <a:cs typeface="+mn-cs"/>
              </a:rPr>
              <a:t> people </a:t>
            </a:r>
            <a:r>
              <a:rPr lang="fr-FR" sz="1200" b="0" i="0" u="none" strike="noStrike" kern="1200" err="1">
                <a:solidFill>
                  <a:schemeClr val="tx1"/>
                </a:solidFill>
                <a:effectLst/>
                <a:latin typeface="Arial" panose="020B0604020202020204" pitchFamily="34" charset="0"/>
                <a:ea typeface="+mn-ea"/>
                <a:cs typeface="+mn-cs"/>
              </a:rPr>
              <a:t>understand</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why</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they</a:t>
            </a:r>
            <a:r>
              <a:rPr lang="fr-FR" sz="1200" b="0" i="0" u="none" strike="noStrike" kern="1200">
                <a:solidFill>
                  <a:schemeClr val="tx1"/>
                </a:solidFill>
                <a:effectLst/>
                <a:latin typeface="Arial" panose="020B0604020202020204" pitchFamily="34" charset="0"/>
                <a:ea typeface="+mn-ea"/>
                <a:cs typeface="+mn-cs"/>
              </a:rPr>
              <a:t> are </a:t>
            </a:r>
            <a:r>
              <a:rPr lang="fr-FR" sz="1200" b="0" i="0" u="none" strike="noStrike" kern="1200" err="1">
                <a:solidFill>
                  <a:schemeClr val="tx1"/>
                </a:solidFill>
                <a:effectLst/>
                <a:latin typeface="Arial" panose="020B0604020202020204" pitchFamily="34" charset="0"/>
                <a:ea typeface="+mn-ea"/>
                <a:cs typeface="+mn-cs"/>
              </a:rPr>
              <a:t>doing</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err="1">
                <a:solidFill>
                  <a:schemeClr val="tx1"/>
                </a:solidFill>
                <a:effectLst/>
                <a:latin typeface="Arial" panose="020B0604020202020204" pitchFamily="34" charset="0"/>
                <a:ea typeface="+mn-ea"/>
                <a:cs typeface="+mn-cs"/>
              </a:rPr>
              <a:t>it</a:t>
            </a:r>
            <a:r>
              <a:rPr lang="fr-FR" sz="1200" b="0" i="0" u="none" strike="noStrike" kern="1200">
                <a:solidFill>
                  <a:schemeClr val="tx1"/>
                </a:solidFill>
                <a:effectLst/>
                <a:latin typeface="Arial" panose="020B0604020202020204" pitchFamily="34" charset="0"/>
                <a:ea typeface="+mn-ea"/>
                <a:cs typeface="+mn-cs"/>
              </a:rPr>
              <a:t> </a:t>
            </a:r>
            <a:r>
              <a:rPr lang="fr-FR" sz="1200" b="0" i="0" u="none" strike="noStrike" kern="1200">
                <a:solidFill>
                  <a:schemeClr val="tx1"/>
                </a:solidFill>
                <a:effectLst/>
                <a:latin typeface="Arial" panose="020B0604020202020204" pitchFamily="34" charset="0"/>
                <a:ea typeface="+mn-ea"/>
                <a:cs typeface="+mn-cs"/>
                <a:sym typeface="Wingdings" pitchFamily="2" charset="2"/>
              </a:rPr>
              <a:t> Sense of </a:t>
            </a:r>
            <a:r>
              <a:rPr lang="fr-FR" sz="1200" b="0" i="0" u="none" strike="noStrike" kern="1200" err="1">
                <a:solidFill>
                  <a:schemeClr val="tx1"/>
                </a:solidFill>
                <a:effectLst/>
                <a:latin typeface="Arial" panose="020B0604020202020204" pitchFamily="34" charset="0"/>
                <a:ea typeface="+mn-ea"/>
                <a:cs typeface="+mn-cs"/>
                <a:sym typeface="Wingdings" pitchFamily="2" charset="2"/>
              </a:rPr>
              <a:t>ownership</a:t>
            </a:r>
            <a:r>
              <a:rPr lang="fr-FR" sz="1200" b="0" i="0" u="none" strike="noStrike" kern="1200">
                <a:solidFill>
                  <a:schemeClr val="tx1"/>
                </a:solidFill>
                <a:effectLst/>
                <a:latin typeface="Arial" panose="020B0604020202020204" pitchFamily="34" charset="0"/>
                <a:ea typeface="+mn-ea"/>
                <a:cs typeface="+mn-cs"/>
                <a:sym typeface="Wingdings" pitchFamily="2" charset="2"/>
              </a:rPr>
              <a:t>.</a:t>
            </a:r>
            <a:endParaRPr lang="fr-FR" sz="1200" b="0" i="0" u="none" strike="noStrike" kern="1200">
              <a:solidFill>
                <a:schemeClr val="tx1"/>
              </a:solidFill>
              <a:effectLst/>
              <a:latin typeface="Arial" panose="020B0604020202020204" pitchFamily="34" charset="0"/>
              <a:ea typeface="+mn-ea"/>
              <a:cs typeface="+mn-cs"/>
            </a:endParaRPr>
          </a:p>
          <a:p>
            <a:endParaRPr lang="es-ES"/>
          </a:p>
        </p:txBody>
      </p:sp>
      <p:sp>
        <p:nvSpPr>
          <p:cNvPr id="4" name="Marcador de número de diapositiva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2356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3"/>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8762F4-9837-5D57-7BB3-0C891AACAA5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119688" y="5413970"/>
            <a:ext cx="5839519" cy="1226299"/>
          </a:xfrm>
          <a:prstGeom prst="rect">
            <a:avLst/>
          </a:prstGeom>
        </p:spPr>
      </p:pic>
      <p:sp>
        <p:nvSpPr>
          <p:cNvPr id="8" name="Textplatzhalter 6">
            <a:extLst>
              <a:ext uri="{FF2B5EF4-FFF2-40B4-BE49-F238E27FC236}">
                <a16:creationId xmlns:a16="http://schemas.microsoft.com/office/drawing/2014/main" id="{1D63072C-52B1-F11F-B2EE-4B837D713BC6}"/>
              </a:ext>
            </a:extLst>
          </p:cNvPr>
          <p:cNvSpPr>
            <a:spLocks noGrp="1"/>
          </p:cNvSpPr>
          <p:nvPr>
            <p:ph type="body" sz="quarter" idx="10"/>
          </p:nvPr>
        </p:nvSpPr>
        <p:spPr>
          <a:xfrm>
            <a:off x="1023258" y="972457"/>
            <a:ext cx="5921375" cy="364202"/>
          </a:xfrm>
          <a:prstGeom prst="rect">
            <a:avLst/>
          </a:prstGeom>
        </p:spPr>
        <p:txBody>
          <a:bodyPr anchor="ctr" anchorCtr="0">
            <a:spAutoFit/>
          </a:bodyPr>
          <a:lstStyle>
            <a:lvl1pPr>
              <a:defRPr lang="de-DE" sz="1800" b="1" kern="1200">
                <a:solidFill>
                  <a:schemeClr val="bg1"/>
                </a:solidFill>
                <a:latin typeface="Arial" panose="020B0604020202020204" pitchFamily="34" charset="0"/>
                <a:ea typeface="+mn-ea"/>
                <a:cs typeface="+mn-cs"/>
              </a:defRPr>
            </a:lvl1pPr>
          </a:lstStyle>
          <a:p>
            <a:pPr lvl="0"/>
            <a:r>
              <a:rPr lang="fr-FR"/>
              <a:t>Cliquez pour modifier les styles du texte du masque</a:t>
            </a:r>
          </a:p>
        </p:txBody>
      </p:sp>
      <p:sp>
        <p:nvSpPr>
          <p:cNvPr id="11" name="Textplatzhalter 9">
            <a:extLst>
              <a:ext uri="{FF2B5EF4-FFF2-40B4-BE49-F238E27FC236}">
                <a16:creationId xmlns:a16="http://schemas.microsoft.com/office/drawing/2014/main" id="{470791B0-D6B8-BDAF-69E6-E49589931009}"/>
              </a:ext>
            </a:extLst>
          </p:cNvPr>
          <p:cNvSpPr>
            <a:spLocks noGrp="1"/>
          </p:cNvSpPr>
          <p:nvPr>
            <p:ph type="body" sz="quarter" idx="11"/>
          </p:nvPr>
        </p:nvSpPr>
        <p:spPr>
          <a:xfrm>
            <a:off x="1023258" y="1401081"/>
            <a:ext cx="10080625" cy="2750004"/>
          </a:xfrm>
          <a:prstGeom prst="rect">
            <a:avLst/>
          </a:prstGeom>
        </p:spPr>
        <p:txBody>
          <a:bodyPr>
            <a:normAutofit/>
          </a:bodyPr>
          <a:lstStyle>
            <a:lvl1pPr>
              <a:lnSpc>
                <a:spcPts val="6800"/>
              </a:lnSpc>
              <a:spcBef>
                <a:spcPts val="0"/>
              </a:spcBef>
              <a:defRPr lang="de-DE" sz="6000" b="1" i="0" kern="1200" spc="-100" baseline="0">
                <a:solidFill>
                  <a:schemeClr val="accent2"/>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13" name="Textplatzhalter 6">
            <a:extLst>
              <a:ext uri="{FF2B5EF4-FFF2-40B4-BE49-F238E27FC236}">
                <a16:creationId xmlns:a16="http://schemas.microsoft.com/office/drawing/2014/main" id="{2F37BB5A-3ABC-2892-2A2E-3F8645427609}"/>
              </a:ext>
            </a:extLst>
          </p:cNvPr>
          <p:cNvSpPr>
            <a:spLocks noGrp="1"/>
          </p:cNvSpPr>
          <p:nvPr>
            <p:ph type="body" sz="quarter" idx="12"/>
          </p:nvPr>
        </p:nvSpPr>
        <p:spPr>
          <a:xfrm>
            <a:off x="1023258" y="4176710"/>
            <a:ext cx="5921375" cy="283924"/>
          </a:xfrm>
          <a:prstGeom prst="rect">
            <a:avLst/>
          </a:prstGeom>
        </p:spPr>
        <p:txBody>
          <a:bodyPr anchor="ctr" anchorCtr="0">
            <a:spAutoFit/>
          </a:bodyPr>
          <a:lstStyle>
            <a:lvl1pPr>
              <a:defRPr lang="de-DE" sz="1400" b="0" kern="1200">
                <a:solidFill>
                  <a:schemeClr val="accent2">
                    <a:alpha val="70000"/>
                  </a:schemeClr>
                </a:solidFill>
                <a:latin typeface="Georgia" panose="02040502050405020303" pitchFamily="18" charset="0"/>
                <a:ea typeface="+mn-ea"/>
                <a:cs typeface="+mn-cs"/>
              </a:defRPr>
            </a:lvl1pPr>
          </a:lstStyle>
          <a:p>
            <a:pPr lvl="0"/>
            <a:r>
              <a:rPr lang="fr-FR"/>
              <a:t>Cliquez pour modifier les styles du texte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n structure">
    <p:spTree>
      <p:nvGrpSpPr>
        <p:cNvPr id="1" name=""/>
        <p:cNvGrpSpPr/>
        <p:nvPr/>
      </p:nvGrpSpPr>
      <p:grpSpPr>
        <a:xfrm>
          <a:off x="0" y="0"/>
          <a:ext cx="0" cy="0"/>
          <a:chOff x="0" y="0"/>
          <a:chExt cx="0" cy="0"/>
        </a:xfrm>
      </p:grpSpPr>
      <p:sp>
        <p:nvSpPr>
          <p:cNvPr id="3" name="Textplatzhalter 8">
            <a:extLst>
              <a:ext uri="{FF2B5EF4-FFF2-40B4-BE49-F238E27FC236}">
                <a16:creationId xmlns:a16="http://schemas.microsoft.com/office/drawing/2014/main" id="{F1301140-6C45-832F-32CD-4FC8834658F8}"/>
              </a:ext>
            </a:extLst>
          </p:cNvPr>
          <p:cNvSpPr>
            <a:spLocks noGrp="1"/>
          </p:cNvSpPr>
          <p:nvPr>
            <p:ph type="body" sz="quarter" idx="13"/>
          </p:nvPr>
        </p:nvSpPr>
        <p:spPr>
          <a:xfrm>
            <a:off x="2027238" y="1125538"/>
            <a:ext cx="9333140" cy="1225776"/>
          </a:xfrm>
          <a:prstGeom prst="rect">
            <a:avLst/>
          </a:prstGeom>
        </p:spPr>
        <p:txBody>
          <a:bodyPr>
            <a:normAutofit/>
          </a:bodyPr>
          <a:lstStyle>
            <a:lvl1pPr>
              <a:lnSpc>
                <a:spcPct val="9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5" name="Rectangle 5">
            <a:extLst>
              <a:ext uri="{FF2B5EF4-FFF2-40B4-BE49-F238E27FC236}">
                <a16:creationId xmlns:a16="http://schemas.microsoft.com/office/drawing/2014/main" id="{2DCDDDD7-2C83-DF71-6351-416FAFDE8975}"/>
              </a:ext>
            </a:extLst>
          </p:cNvPr>
          <p:cNvSpPr/>
          <p:nvPr userDrawn="1"/>
        </p:nvSpPr>
        <p:spPr>
          <a:xfrm>
            <a:off x="1013803" y="2415986"/>
            <a:ext cx="3681567" cy="564613"/>
          </a:xfrm>
          <a:prstGeom prst="rect">
            <a:avLst/>
          </a:prstGeom>
          <a:solidFill>
            <a:schemeClr val="accent1"/>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99" rIns="360000" rtlCol="0" anchor="ctr"/>
          <a:lstStyle/>
          <a:p>
            <a:endParaRPr lang="en-US" b="1">
              <a:latin typeface="Arial" panose="020B0604020202020204" pitchFamily="34" charset="0"/>
              <a:ea typeface="Open Sans" charset="0"/>
              <a:cs typeface="Arial" panose="020B0604020202020204" pitchFamily="34" charset="0"/>
            </a:endParaRPr>
          </a:p>
        </p:txBody>
      </p:sp>
      <p:sp>
        <p:nvSpPr>
          <p:cNvPr id="7" name="Textplatzhalter 6">
            <a:extLst>
              <a:ext uri="{FF2B5EF4-FFF2-40B4-BE49-F238E27FC236}">
                <a16:creationId xmlns:a16="http://schemas.microsoft.com/office/drawing/2014/main" id="{46D60742-117D-780B-1681-AC4A81AEC326}"/>
              </a:ext>
            </a:extLst>
          </p:cNvPr>
          <p:cNvSpPr>
            <a:spLocks noGrp="1"/>
          </p:cNvSpPr>
          <p:nvPr>
            <p:ph type="body" sz="quarter" idx="15"/>
          </p:nvPr>
        </p:nvSpPr>
        <p:spPr>
          <a:xfrm>
            <a:off x="2027238" y="2466975"/>
            <a:ext cx="2605087" cy="457200"/>
          </a:xfrm>
          <a:prstGeom prst="rect">
            <a:avLst/>
          </a:prstGeom>
        </p:spPr>
        <p:txBody>
          <a:bodyPr>
            <a:normAutofit/>
          </a:bodyPr>
          <a:lstStyle>
            <a:lvl1pPr>
              <a:defRPr lang="de-DE" sz="1800" b="1" kern="1200">
                <a:solidFill>
                  <a:schemeClr val="lt1"/>
                </a:solidFill>
                <a:latin typeface="Arial" panose="020B0604020202020204" pitchFamily="34" charset="0"/>
                <a:ea typeface="Open Sans" charset="0"/>
                <a:cs typeface="Arial" panose="020B0604020202020204" pitchFamily="34" charset="0"/>
              </a:defRPr>
            </a:lvl1pPr>
          </a:lstStyle>
          <a:p>
            <a:pPr lvl="0"/>
            <a:r>
              <a:rPr lang="fr-FR"/>
              <a:t>Cliquez pour modifier les styles du texte du masque</a:t>
            </a:r>
          </a:p>
        </p:txBody>
      </p:sp>
      <p:sp>
        <p:nvSpPr>
          <p:cNvPr id="2" name="Textplatzhalter 12">
            <a:extLst>
              <a:ext uri="{FF2B5EF4-FFF2-40B4-BE49-F238E27FC236}">
                <a16:creationId xmlns:a16="http://schemas.microsoft.com/office/drawing/2014/main" id="{2D57F213-756D-2C87-596D-7D953DFE3007}"/>
              </a:ext>
            </a:extLst>
          </p:cNvPr>
          <p:cNvSpPr>
            <a:spLocks noGrp="1"/>
          </p:cNvSpPr>
          <p:nvPr>
            <p:ph type="body" sz="quarter" idx="14"/>
          </p:nvPr>
        </p:nvSpPr>
        <p:spPr>
          <a:xfrm>
            <a:off x="2027075" y="3333668"/>
            <a:ext cx="9315118" cy="2680055"/>
          </a:xfrm>
          <a:prstGeom prst="rect">
            <a:avLst/>
          </a:prstGeom>
        </p:spPr>
        <p:txBody>
          <a:bodyPr>
            <a:noAutofit/>
          </a:bodyPr>
          <a:lstStyle>
            <a:lvl1pPr marL="0" indent="0">
              <a:lnSpc>
                <a:spcPct val="110000"/>
              </a:lnSpc>
              <a:spcBef>
                <a:spcPts val="0"/>
              </a:spcBef>
              <a:buSzPct val="125000"/>
              <a:buFont typeface="Arial" panose="020B0604020202020204" pitchFamily="34" charset="0"/>
              <a:buNone/>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2008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with Highligh">
    <p:spTree>
      <p:nvGrpSpPr>
        <p:cNvPr id="1" name=""/>
        <p:cNvGrpSpPr/>
        <p:nvPr/>
      </p:nvGrpSpPr>
      <p:grpSpPr>
        <a:xfrm>
          <a:off x="0" y="0"/>
          <a:ext cx="0" cy="0"/>
          <a:chOff x="0" y="0"/>
          <a:chExt cx="0" cy="0"/>
        </a:xfrm>
      </p:grpSpPr>
      <p:sp>
        <p:nvSpPr>
          <p:cNvPr id="3" name="Textplatzhalter 8">
            <a:extLst>
              <a:ext uri="{FF2B5EF4-FFF2-40B4-BE49-F238E27FC236}">
                <a16:creationId xmlns:a16="http://schemas.microsoft.com/office/drawing/2014/main" id="{C3CA24EE-0B03-968E-0250-9FD11BE22984}"/>
              </a:ext>
            </a:extLst>
          </p:cNvPr>
          <p:cNvSpPr>
            <a:spLocks noGrp="1"/>
          </p:cNvSpPr>
          <p:nvPr>
            <p:ph type="body" sz="quarter" idx="13"/>
          </p:nvPr>
        </p:nvSpPr>
        <p:spPr>
          <a:xfrm>
            <a:off x="2027238" y="1125538"/>
            <a:ext cx="9145587" cy="1225776"/>
          </a:xfrm>
          <a:prstGeom prst="rect">
            <a:avLst/>
          </a:prstGeom>
        </p:spPr>
        <p:txBody>
          <a:bodyPr>
            <a:normAutofit/>
          </a:bodyPr>
          <a:lstStyle>
            <a:lvl1pPr>
              <a:lnSpc>
                <a:spcPct val="9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5" name="Textplatzhalter 12">
            <a:extLst>
              <a:ext uri="{FF2B5EF4-FFF2-40B4-BE49-F238E27FC236}">
                <a16:creationId xmlns:a16="http://schemas.microsoft.com/office/drawing/2014/main" id="{FE744792-4BE8-CF39-8A3D-5FDF366BF7CB}"/>
              </a:ext>
            </a:extLst>
          </p:cNvPr>
          <p:cNvSpPr>
            <a:spLocks noGrp="1"/>
          </p:cNvSpPr>
          <p:nvPr>
            <p:ph type="body" sz="quarter" idx="14"/>
          </p:nvPr>
        </p:nvSpPr>
        <p:spPr>
          <a:xfrm>
            <a:off x="2027238" y="4724401"/>
            <a:ext cx="9145587" cy="820057"/>
          </a:xfrm>
          <a:prstGeom prst="rect">
            <a:avLst/>
          </a:prstGeom>
        </p:spPr>
        <p:txBody>
          <a:bodyPr>
            <a:normAutofit/>
          </a:bodyPr>
          <a:lstStyle>
            <a:lvl1pPr>
              <a:lnSpc>
                <a:spcPct val="110000"/>
              </a:lnSpc>
              <a:spcBef>
                <a:spcPts val="0"/>
              </a:spcBef>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9" name="Textplatzhalter 12">
            <a:extLst>
              <a:ext uri="{FF2B5EF4-FFF2-40B4-BE49-F238E27FC236}">
                <a16:creationId xmlns:a16="http://schemas.microsoft.com/office/drawing/2014/main" id="{831A0FAE-3C56-47F2-0439-31F927F30667}"/>
              </a:ext>
            </a:extLst>
          </p:cNvPr>
          <p:cNvSpPr>
            <a:spLocks noGrp="1"/>
          </p:cNvSpPr>
          <p:nvPr>
            <p:ph type="body" sz="quarter" idx="15"/>
          </p:nvPr>
        </p:nvSpPr>
        <p:spPr>
          <a:xfrm>
            <a:off x="1019176" y="3425371"/>
            <a:ext cx="10153650" cy="1117600"/>
          </a:xfrm>
          <a:prstGeom prst="rect">
            <a:avLst/>
          </a:prstGeom>
          <a:solidFill>
            <a:schemeClr val="bg2"/>
          </a:solidFill>
          <a:ln w="34925" cap="rnd">
            <a:noFill/>
          </a:ln>
          <a:effectLst>
            <a:outerShdw blurRad="454947" dir="5040000" sx="102000" sy="102000" algn="ctr" rotWithShape="0">
              <a:prstClr val="black">
                <a:alpha val="13603"/>
              </a:prstClr>
            </a:outerShdw>
          </a:effectLst>
        </p:spPr>
        <p:txBody>
          <a:bodyPr lIns="1007999" anchor="ctr" anchorCtr="0">
            <a:noAutofit/>
          </a:bodyPr>
          <a:lstStyle>
            <a:lvl1pPr>
              <a:lnSpc>
                <a:spcPct val="110000"/>
              </a:lnSpc>
              <a:spcBef>
                <a:spcPts val="0"/>
              </a:spcBef>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0" name="Textplatzhalter 12">
            <a:extLst>
              <a:ext uri="{FF2B5EF4-FFF2-40B4-BE49-F238E27FC236}">
                <a16:creationId xmlns:a16="http://schemas.microsoft.com/office/drawing/2014/main" id="{F6C86515-47E9-0E81-0175-9A20580F983F}"/>
              </a:ext>
            </a:extLst>
          </p:cNvPr>
          <p:cNvSpPr>
            <a:spLocks noGrp="1"/>
          </p:cNvSpPr>
          <p:nvPr>
            <p:ph type="body" sz="quarter" idx="16"/>
          </p:nvPr>
        </p:nvSpPr>
        <p:spPr>
          <a:xfrm>
            <a:off x="2027238" y="2510972"/>
            <a:ext cx="9145587" cy="820057"/>
          </a:xfrm>
          <a:prstGeom prst="rect">
            <a:avLst/>
          </a:prstGeom>
        </p:spPr>
        <p:txBody>
          <a:bodyPr>
            <a:normAutofit/>
          </a:bodyPr>
          <a:lstStyle>
            <a:lvl1pPr>
              <a:lnSpc>
                <a:spcPct val="110000"/>
              </a:lnSpc>
              <a:spcBef>
                <a:spcPts val="0"/>
              </a:spcBef>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2128147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uctures">
    <p:spTree>
      <p:nvGrpSpPr>
        <p:cNvPr id="1" name=""/>
        <p:cNvGrpSpPr/>
        <p:nvPr/>
      </p:nvGrpSpPr>
      <p:grpSpPr>
        <a:xfrm>
          <a:off x="0" y="0"/>
          <a:ext cx="0" cy="0"/>
          <a:chOff x="0" y="0"/>
          <a:chExt cx="0" cy="0"/>
        </a:xfrm>
      </p:grpSpPr>
      <p:sp>
        <p:nvSpPr>
          <p:cNvPr id="4" name="Textplatzhalter 8">
            <a:extLst>
              <a:ext uri="{FF2B5EF4-FFF2-40B4-BE49-F238E27FC236}">
                <a16:creationId xmlns:a16="http://schemas.microsoft.com/office/drawing/2014/main" id="{AC89592C-0D60-D7C8-9544-4FC562A8EC59}"/>
              </a:ext>
            </a:extLst>
          </p:cNvPr>
          <p:cNvSpPr>
            <a:spLocks noGrp="1"/>
          </p:cNvSpPr>
          <p:nvPr>
            <p:ph type="body" sz="quarter" idx="13"/>
          </p:nvPr>
        </p:nvSpPr>
        <p:spPr>
          <a:xfrm>
            <a:off x="2027238" y="1125538"/>
            <a:ext cx="9145587" cy="1124176"/>
          </a:xfrm>
          <a:prstGeom prst="rect">
            <a:avLst/>
          </a:prstGeom>
        </p:spPr>
        <p:txBody>
          <a:bodyPr>
            <a:normAutofit/>
          </a:bodyPr>
          <a:lstStyle>
            <a:lvl1pPr>
              <a:lnSpc>
                <a:spcPct val="9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6" name="Textplatzhalter 12">
            <a:extLst>
              <a:ext uri="{FF2B5EF4-FFF2-40B4-BE49-F238E27FC236}">
                <a16:creationId xmlns:a16="http://schemas.microsoft.com/office/drawing/2014/main" id="{96DE102E-15E0-D6AC-5314-68C85D6A4F0C}"/>
              </a:ext>
            </a:extLst>
          </p:cNvPr>
          <p:cNvSpPr>
            <a:spLocks noGrp="1"/>
          </p:cNvSpPr>
          <p:nvPr>
            <p:ph type="body" sz="quarter" idx="15"/>
          </p:nvPr>
        </p:nvSpPr>
        <p:spPr>
          <a:xfrm>
            <a:off x="3193142" y="4767943"/>
            <a:ext cx="7979683" cy="1117600"/>
          </a:xfrm>
          <a:prstGeom prst="rect">
            <a:avLst/>
          </a:prstGeom>
          <a:solidFill>
            <a:schemeClr val="bg2"/>
          </a:solidFill>
          <a:ln w="34925" cap="rnd">
            <a:noFill/>
          </a:ln>
          <a:effectLst/>
        </p:spPr>
        <p:txBody>
          <a:bodyPr lIns="360000" rIns="360000" anchor="ctr" anchorCtr="0">
            <a:normAutofit/>
          </a:bodyPr>
          <a:lstStyle>
            <a:lvl1pPr>
              <a:lnSpc>
                <a:spcPct val="110000"/>
              </a:lnSpc>
              <a:spcBef>
                <a:spcPts val="0"/>
              </a:spcBef>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8" name="Textplatzhalter 12">
            <a:extLst>
              <a:ext uri="{FF2B5EF4-FFF2-40B4-BE49-F238E27FC236}">
                <a16:creationId xmlns:a16="http://schemas.microsoft.com/office/drawing/2014/main" id="{B7FDFE6C-0385-EAC2-6040-1CBC58B5627B}"/>
              </a:ext>
            </a:extLst>
          </p:cNvPr>
          <p:cNvSpPr>
            <a:spLocks noGrp="1"/>
          </p:cNvSpPr>
          <p:nvPr>
            <p:ph type="body" sz="quarter" idx="14"/>
          </p:nvPr>
        </p:nvSpPr>
        <p:spPr>
          <a:xfrm>
            <a:off x="1019175" y="4775200"/>
            <a:ext cx="2167391" cy="1099457"/>
          </a:xfrm>
          <a:prstGeom prst="rect">
            <a:avLst/>
          </a:prstGeom>
          <a:solidFill>
            <a:schemeClr val="tx1">
              <a:lumMod val="25000"/>
              <a:lumOff val="75000"/>
            </a:schemeClr>
          </a:solidFill>
          <a:ln>
            <a:noFill/>
          </a:ln>
        </p:spPr>
        <p:txBody>
          <a:bodyPr lIns="180000" rIns="0" anchor="ctr" anchorCtr="0">
            <a:normAutofit/>
          </a:bodyPr>
          <a:lstStyle>
            <a:lvl1pPr>
              <a:lnSpc>
                <a:spcPct val="110000"/>
              </a:lnSpc>
              <a:spcBef>
                <a:spcPts val="0"/>
              </a:spcBef>
              <a:defRPr lang="de-DE" sz="1600" b="0" kern="1200">
                <a:solidFill>
                  <a:schemeClr val="accent2"/>
                </a:solidFill>
                <a:latin typeface="Georgia" panose="02040502050405020303" pitchFamily="18" charset="0"/>
                <a:ea typeface="+mn-ea"/>
                <a:cs typeface="+mn-cs"/>
              </a:defRPr>
            </a:lvl1pPr>
          </a:lstStyle>
          <a:p>
            <a:pPr lvl="0"/>
            <a:r>
              <a:rPr lang="fr-FR"/>
              <a:t>Cliquez pour modifier les styles du texte du masque</a:t>
            </a:r>
          </a:p>
        </p:txBody>
      </p:sp>
      <p:sp>
        <p:nvSpPr>
          <p:cNvPr id="9" name="Textplatzhalter 12">
            <a:extLst>
              <a:ext uri="{FF2B5EF4-FFF2-40B4-BE49-F238E27FC236}">
                <a16:creationId xmlns:a16="http://schemas.microsoft.com/office/drawing/2014/main" id="{86578A20-2453-D47E-BB45-6B72568B08AC}"/>
              </a:ext>
            </a:extLst>
          </p:cNvPr>
          <p:cNvSpPr>
            <a:spLocks noGrp="1"/>
          </p:cNvSpPr>
          <p:nvPr>
            <p:ph type="body" sz="quarter" idx="16"/>
          </p:nvPr>
        </p:nvSpPr>
        <p:spPr>
          <a:xfrm>
            <a:off x="3193142" y="2322286"/>
            <a:ext cx="7979683" cy="1117600"/>
          </a:xfrm>
          <a:prstGeom prst="rect">
            <a:avLst/>
          </a:prstGeom>
          <a:solidFill>
            <a:schemeClr val="bg2"/>
          </a:solidFill>
          <a:ln w="34925" cap="rnd">
            <a:noFill/>
          </a:ln>
          <a:effectLst/>
        </p:spPr>
        <p:txBody>
          <a:bodyPr lIns="360000" rIns="360000" anchor="ctr" anchorCtr="0">
            <a:normAutofit/>
          </a:bodyPr>
          <a:lstStyle>
            <a:lvl1pPr>
              <a:lnSpc>
                <a:spcPct val="110000"/>
              </a:lnSpc>
              <a:spcBef>
                <a:spcPts val="0"/>
              </a:spcBef>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0" name="Textplatzhalter 12">
            <a:extLst>
              <a:ext uri="{FF2B5EF4-FFF2-40B4-BE49-F238E27FC236}">
                <a16:creationId xmlns:a16="http://schemas.microsoft.com/office/drawing/2014/main" id="{9D7B2DC4-5682-0E3B-F094-9BB06DE521AF}"/>
              </a:ext>
            </a:extLst>
          </p:cNvPr>
          <p:cNvSpPr>
            <a:spLocks noGrp="1"/>
          </p:cNvSpPr>
          <p:nvPr>
            <p:ph type="body" sz="quarter" idx="17"/>
          </p:nvPr>
        </p:nvSpPr>
        <p:spPr>
          <a:xfrm>
            <a:off x="1019175" y="2329543"/>
            <a:ext cx="2167391" cy="1099457"/>
          </a:xfrm>
          <a:prstGeom prst="rect">
            <a:avLst/>
          </a:prstGeom>
          <a:solidFill>
            <a:schemeClr val="accent1"/>
          </a:solidFill>
          <a:ln>
            <a:noFill/>
          </a:ln>
        </p:spPr>
        <p:txBody>
          <a:bodyPr lIns="180000" rIns="0" anchor="ctr" anchorCtr="0">
            <a:normAutofit/>
          </a:bodyPr>
          <a:lstStyle>
            <a:lvl1pPr>
              <a:lnSpc>
                <a:spcPct val="110000"/>
              </a:lnSpc>
              <a:spcBef>
                <a:spcPts val="0"/>
              </a:spcBef>
              <a:defRPr lang="de-DE" sz="1600" b="0" kern="1200">
                <a:solidFill>
                  <a:schemeClr val="bg2"/>
                </a:solidFill>
                <a:latin typeface="Georgia" panose="02040502050405020303" pitchFamily="18" charset="0"/>
                <a:ea typeface="+mn-ea"/>
                <a:cs typeface="+mn-cs"/>
              </a:defRPr>
            </a:lvl1pPr>
          </a:lstStyle>
          <a:p>
            <a:pPr lvl="0"/>
            <a:r>
              <a:rPr lang="fr-FR"/>
              <a:t>Cliquez pour modifier les styles du texte du masque</a:t>
            </a:r>
          </a:p>
        </p:txBody>
      </p:sp>
      <p:sp>
        <p:nvSpPr>
          <p:cNvPr id="11" name="Textplatzhalter 12">
            <a:extLst>
              <a:ext uri="{FF2B5EF4-FFF2-40B4-BE49-F238E27FC236}">
                <a16:creationId xmlns:a16="http://schemas.microsoft.com/office/drawing/2014/main" id="{BA24670F-208A-032F-D552-8C61251882F4}"/>
              </a:ext>
            </a:extLst>
          </p:cNvPr>
          <p:cNvSpPr>
            <a:spLocks noGrp="1"/>
          </p:cNvSpPr>
          <p:nvPr>
            <p:ph type="body" sz="quarter" idx="18"/>
          </p:nvPr>
        </p:nvSpPr>
        <p:spPr>
          <a:xfrm>
            <a:off x="3193142" y="3541485"/>
            <a:ext cx="7979683" cy="1117600"/>
          </a:xfrm>
          <a:prstGeom prst="rect">
            <a:avLst/>
          </a:prstGeom>
          <a:solidFill>
            <a:schemeClr val="bg2"/>
          </a:solidFill>
          <a:ln w="34925" cap="rnd">
            <a:noFill/>
          </a:ln>
          <a:effectLst/>
        </p:spPr>
        <p:txBody>
          <a:bodyPr lIns="360000" rIns="360000" anchor="ctr" anchorCtr="0">
            <a:normAutofit/>
          </a:bodyPr>
          <a:lstStyle>
            <a:lvl1pPr>
              <a:lnSpc>
                <a:spcPct val="110000"/>
              </a:lnSpc>
              <a:spcBef>
                <a:spcPts val="0"/>
              </a:spcBef>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2" name="Textplatzhalter 12">
            <a:extLst>
              <a:ext uri="{FF2B5EF4-FFF2-40B4-BE49-F238E27FC236}">
                <a16:creationId xmlns:a16="http://schemas.microsoft.com/office/drawing/2014/main" id="{48185637-3518-7F0C-C074-DF42156373AA}"/>
              </a:ext>
            </a:extLst>
          </p:cNvPr>
          <p:cNvSpPr>
            <a:spLocks noGrp="1"/>
          </p:cNvSpPr>
          <p:nvPr>
            <p:ph type="body" sz="quarter" idx="19"/>
          </p:nvPr>
        </p:nvSpPr>
        <p:spPr>
          <a:xfrm>
            <a:off x="1019175" y="3548742"/>
            <a:ext cx="2167391" cy="1099457"/>
          </a:xfrm>
          <a:prstGeom prst="rect">
            <a:avLst/>
          </a:prstGeom>
          <a:solidFill>
            <a:schemeClr val="tx1">
              <a:lumMod val="25000"/>
              <a:lumOff val="75000"/>
            </a:schemeClr>
          </a:solidFill>
          <a:ln>
            <a:noFill/>
          </a:ln>
        </p:spPr>
        <p:txBody>
          <a:bodyPr lIns="180000" rIns="0" anchor="ctr" anchorCtr="0">
            <a:normAutofit/>
          </a:bodyPr>
          <a:lstStyle>
            <a:lvl1pPr>
              <a:lnSpc>
                <a:spcPct val="110000"/>
              </a:lnSpc>
              <a:spcBef>
                <a:spcPts val="0"/>
              </a:spcBef>
              <a:defRPr lang="de-DE" sz="1600" b="0" kern="1200">
                <a:solidFill>
                  <a:schemeClr val="accent2"/>
                </a:solidFill>
                <a:latin typeface="Georgia" panose="02040502050405020303" pitchFamily="18"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82595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4" name="Textplatzhalter 8">
            <a:extLst>
              <a:ext uri="{FF2B5EF4-FFF2-40B4-BE49-F238E27FC236}">
                <a16:creationId xmlns:a16="http://schemas.microsoft.com/office/drawing/2014/main" id="{C75CF79E-797F-328A-029A-A7B2FA7A4D63}"/>
              </a:ext>
            </a:extLst>
          </p:cNvPr>
          <p:cNvSpPr>
            <a:spLocks noGrp="1"/>
          </p:cNvSpPr>
          <p:nvPr>
            <p:ph type="body" sz="quarter" idx="13"/>
          </p:nvPr>
        </p:nvSpPr>
        <p:spPr>
          <a:xfrm>
            <a:off x="2027239" y="1125538"/>
            <a:ext cx="3278442" cy="2024062"/>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2" name="Textplatzhalter 12">
            <a:extLst>
              <a:ext uri="{FF2B5EF4-FFF2-40B4-BE49-F238E27FC236}">
                <a16:creationId xmlns:a16="http://schemas.microsoft.com/office/drawing/2014/main" id="{EF6B16B2-21D6-DC07-E268-86879BA9B1C7}"/>
              </a:ext>
            </a:extLst>
          </p:cNvPr>
          <p:cNvSpPr>
            <a:spLocks noGrp="1"/>
          </p:cNvSpPr>
          <p:nvPr>
            <p:ph type="body" sz="quarter" idx="14"/>
          </p:nvPr>
        </p:nvSpPr>
        <p:spPr>
          <a:xfrm>
            <a:off x="2027075" y="3333668"/>
            <a:ext cx="3277656" cy="2680055"/>
          </a:xfrm>
          <a:prstGeom prst="rect">
            <a:avLst/>
          </a:prstGeom>
        </p:spPr>
        <p:txBody>
          <a:bodyPr>
            <a:noAutofit/>
          </a:bodyPr>
          <a:lstStyle>
            <a:lvl1pPr marL="0" indent="0">
              <a:lnSpc>
                <a:spcPct val="110000"/>
              </a:lnSpc>
              <a:spcBef>
                <a:spcPts val="0"/>
              </a:spcBef>
              <a:buSzPct val="125000"/>
              <a:buFont typeface="Arial" panose="020B0604020202020204" pitchFamily="34" charset="0"/>
              <a:buNone/>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164034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O">
    <p:spTree>
      <p:nvGrpSpPr>
        <p:cNvPr id="1" name=""/>
        <p:cNvGrpSpPr/>
        <p:nvPr/>
      </p:nvGrpSpPr>
      <p:grpSpPr>
        <a:xfrm>
          <a:off x="0" y="0"/>
          <a:ext cx="0" cy="0"/>
          <a:chOff x="0" y="0"/>
          <a:chExt cx="0" cy="0"/>
        </a:xfrm>
      </p:grpSpPr>
      <p:sp>
        <p:nvSpPr>
          <p:cNvPr id="2" name="Textplatzhalter 12">
            <a:extLst>
              <a:ext uri="{FF2B5EF4-FFF2-40B4-BE49-F238E27FC236}">
                <a16:creationId xmlns:a16="http://schemas.microsoft.com/office/drawing/2014/main" id="{EF6B16B2-21D6-DC07-E268-86879BA9B1C7}"/>
              </a:ext>
            </a:extLst>
          </p:cNvPr>
          <p:cNvSpPr>
            <a:spLocks noGrp="1"/>
          </p:cNvSpPr>
          <p:nvPr>
            <p:ph type="body" sz="quarter" idx="14" hasCustomPrompt="1"/>
          </p:nvPr>
        </p:nvSpPr>
        <p:spPr>
          <a:xfrm>
            <a:off x="2027075" y="3333668"/>
            <a:ext cx="3277656" cy="2680055"/>
          </a:xfrm>
          <a:prstGeom prst="rect">
            <a:avLst/>
          </a:prstGeom>
        </p:spPr>
        <p:txBody>
          <a:bodyPr>
            <a:noAutofit/>
          </a:bodyPr>
          <a:lstStyle>
            <a:lvl1pPr marL="0" indent="0">
              <a:lnSpc>
                <a:spcPct val="100000"/>
              </a:lnSpc>
              <a:spcBef>
                <a:spcPts val="0"/>
              </a:spcBef>
              <a:buSzPct val="125000"/>
              <a:buFont typeface="Arial" panose="020B0604020202020204" pitchFamily="34" charset="0"/>
              <a:buNone/>
              <a:defRPr lang="de-DE" sz="2800" b="1" kern="1200">
                <a:solidFill>
                  <a:schemeClr val="tx1">
                    <a:lumMod val="75000"/>
                    <a:lumOff val="25000"/>
                  </a:schemeClr>
                </a:solidFill>
                <a:latin typeface="Arial" panose="020B0604020202020204" pitchFamily="34" charset="0"/>
                <a:ea typeface="+mn-ea"/>
                <a:cs typeface="+mn-cs"/>
              </a:defRPr>
            </a:lvl1pPr>
          </a:lstStyle>
          <a:p>
            <a:pPr lvl="0"/>
            <a:r>
              <a:rPr lang="de-DE"/>
              <a:t>Slido.com</a:t>
            </a:r>
            <a:br>
              <a:rPr lang="de-DE"/>
            </a:br>
            <a:r>
              <a:rPr lang="de-DE"/>
              <a:t>#</a:t>
            </a:r>
          </a:p>
        </p:txBody>
      </p:sp>
      <p:sp>
        <p:nvSpPr>
          <p:cNvPr id="5" name="Bildplatzhalter 4">
            <a:extLst>
              <a:ext uri="{FF2B5EF4-FFF2-40B4-BE49-F238E27FC236}">
                <a16:creationId xmlns:a16="http://schemas.microsoft.com/office/drawing/2014/main" id="{8122468A-305D-8F40-3501-272007E718DD}"/>
              </a:ext>
            </a:extLst>
          </p:cNvPr>
          <p:cNvSpPr>
            <a:spLocks noGrp="1"/>
          </p:cNvSpPr>
          <p:nvPr>
            <p:ph type="pic" sz="quarter" idx="15" hasCustomPrompt="1"/>
          </p:nvPr>
        </p:nvSpPr>
        <p:spPr>
          <a:xfrm>
            <a:off x="6011862" y="1125538"/>
            <a:ext cx="5160963" cy="5160962"/>
          </a:xfrm>
        </p:spPr>
        <p:txBody>
          <a:bodyPr/>
          <a:lstStyle/>
          <a:p>
            <a:r>
              <a:rPr lang="de-DE"/>
              <a:t>QR CODE</a:t>
            </a:r>
          </a:p>
        </p:txBody>
      </p:sp>
      <p:sp>
        <p:nvSpPr>
          <p:cNvPr id="9" name="Textfeld 8">
            <a:extLst>
              <a:ext uri="{FF2B5EF4-FFF2-40B4-BE49-F238E27FC236}">
                <a16:creationId xmlns:a16="http://schemas.microsoft.com/office/drawing/2014/main" id="{769D8D5F-ACA1-6991-BBE8-DF921770DE34}"/>
              </a:ext>
            </a:extLst>
          </p:cNvPr>
          <p:cNvSpPr txBox="1"/>
          <p:nvPr userDrawn="1"/>
        </p:nvSpPr>
        <p:spPr>
          <a:xfrm>
            <a:off x="2027238" y="1125538"/>
            <a:ext cx="2670697" cy="984885"/>
          </a:xfrm>
          <a:prstGeom prst="rect">
            <a:avLst/>
          </a:prstGeom>
          <a:noFill/>
        </p:spPr>
        <p:txBody>
          <a:bodyPr wrap="square" lIns="0" tIns="0" rIns="0" bIns="0">
            <a:spAutoFit/>
          </a:bodyPr>
          <a:lstStyle/>
          <a:p>
            <a:pPr marL="0" marR="0" lvl="0" indent="0" algn="l" defTabSz="914318" rtl="0" eaLnBrk="1" fontAlgn="auto" latinLnBrk="0" hangingPunct="1">
              <a:lnSpc>
                <a:spcPct val="80000"/>
              </a:lnSpc>
              <a:spcBef>
                <a:spcPts val="1000"/>
              </a:spcBef>
              <a:spcAft>
                <a:spcPts val="0"/>
              </a:spcAft>
              <a:buClr>
                <a:srgbClr val="0E6EB6"/>
              </a:buClr>
              <a:buSzPct val="150000"/>
              <a:buFont typeface="Arial" panose="020B0604020202020204" pitchFamily="34" charset="0"/>
              <a:buNone/>
              <a:tabLst/>
              <a:defRPr/>
            </a:pPr>
            <a:r>
              <a:rPr kumimoji="0" lang="de-DE" sz="4000" b="1" i="0" u="none" strike="noStrike" kern="1200" cap="none" spc="0" normalizeH="0" baseline="0" noProof="0">
                <a:ln>
                  <a:noFill/>
                </a:ln>
                <a:solidFill>
                  <a:schemeClr val="accent3"/>
                </a:solidFill>
                <a:effectLst/>
                <a:uLnTx/>
                <a:uFillTx/>
                <a:latin typeface="Georgia" panose="02040502050405020303" pitchFamily="18" charset="0"/>
                <a:ea typeface="+mn-ea"/>
                <a:cs typeface="+mn-cs"/>
              </a:rPr>
              <a:t>Join us</a:t>
            </a:r>
            <a:br>
              <a:rPr kumimoji="0" lang="de-DE" sz="4000" b="1" i="0" u="none" strike="noStrike" kern="1200" cap="none" spc="0" normalizeH="0" baseline="0" noProof="0">
                <a:ln>
                  <a:noFill/>
                </a:ln>
                <a:solidFill>
                  <a:schemeClr val="accent3"/>
                </a:solidFill>
                <a:effectLst/>
                <a:uLnTx/>
                <a:uFillTx/>
                <a:latin typeface="Georgia" panose="02040502050405020303" pitchFamily="18" charset="0"/>
                <a:ea typeface="+mn-ea"/>
                <a:cs typeface="+mn-cs"/>
              </a:rPr>
            </a:br>
            <a:r>
              <a:rPr kumimoji="0" lang="de-DE" sz="4000" b="1" i="0" u="none" strike="noStrike" kern="1200" cap="none" spc="0" normalizeH="0" baseline="0" noProof="0">
                <a:ln>
                  <a:noFill/>
                </a:ln>
                <a:solidFill>
                  <a:schemeClr val="accent3"/>
                </a:solidFill>
                <a:effectLst/>
                <a:uLnTx/>
                <a:uFillTx/>
                <a:latin typeface="Georgia" panose="02040502050405020303" pitchFamily="18" charset="0"/>
                <a:ea typeface="+mn-ea"/>
                <a:cs typeface="+mn-cs"/>
              </a:rPr>
              <a:t>in Slido!</a:t>
            </a:r>
          </a:p>
        </p:txBody>
      </p:sp>
    </p:spTree>
    <p:extLst>
      <p:ext uri="{BB962C8B-B14F-4D97-AF65-F5344CB8AC3E}">
        <p14:creationId xmlns:p14="http://schemas.microsoft.com/office/powerpoint/2010/main" val="3380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7112000" y="0"/>
            <a:ext cx="5080000" cy="685800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3" name="Textplatzhalter 8">
            <a:extLst>
              <a:ext uri="{FF2B5EF4-FFF2-40B4-BE49-F238E27FC236}">
                <a16:creationId xmlns:a16="http://schemas.microsoft.com/office/drawing/2014/main" id="{C8796B39-8593-F6F8-988F-801CE938EA8B}"/>
              </a:ext>
            </a:extLst>
          </p:cNvPr>
          <p:cNvSpPr>
            <a:spLocks noGrp="1"/>
          </p:cNvSpPr>
          <p:nvPr>
            <p:ph type="body" sz="quarter" idx="13"/>
          </p:nvPr>
        </p:nvSpPr>
        <p:spPr>
          <a:xfrm>
            <a:off x="2027238" y="1125539"/>
            <a:ext cx="4562247" cy="1465262"/>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2" name="Textplatzhalter 12">
            <a:extLst>
              <a:ext uri="{FF2B5EF4-FFF2-40B4-BE49-F238E27FC236}">
                <a16:creationId xmlns:a16="http://schemas.microsoft.com/office/drawing/2014/main" id="{4C5450D4-F8FB-433D-8E04-3AF65242C9F8}"/>
              </a:ext>
            </a:extLst>
          </p:cNvPr>
          <p:cNvSpPr>
            <a:spLocks noGrp="1"/>
          </p:cNvSpPr>
          <p:nvPr>
            <p:ph type="body" sz="quarter" idx="14"/>
          </p:nvPr>
        </p:nvSpPr>
        <p:spPr>
          <a:xfrm>
            <a:off x="2027075" y="2818940"/>
            <a:ext cx="4567505" cy="2758294"/>
          </a:xfrm>
          <a:prstGeom prst="rect">
            <a:avLst/>
          </a:prstGeom>
        </p:spPr>
        <p:txBody>
          <a:bodyPr>
            <a:noAutofit/>
          </a:bodyPr>
          <a:lstStyle>
            <a:lvl1pPr marL="0" indent="0">
              <a:lnSpc>
                <a:spcPct val="110000"/>
              </a:lnSpc>
              <a:spcBef>
                <a:spcPts val="0"/>
              </a:spcBef>
              <a:buSzPct val="125000"/>
              <a:buFont typeface="Arial" panose="020B0604020202020204" pitchFamily="34" charset="0"/>
              <a:buNone/>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361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valuation">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7112000" y="0"/>
            <a:ext cx="5080000" cy="685800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3" name="Textplatzhalter 8">
            <a:extLst>
              <a:ext uri="{FF2B5EF4-FFF2-40B4-BE49-F238E27FC236}">
                <a16:creationId xmlns:a16="http://schemas.microsoft.com/office/drawing/2014/main" id="{C8796B39-8593-F6F8-988F-801CE938EA8B}"/>
              </a:ext>
            </a:extLst>
          </p:cNvPr>
          <p:cNvSpPr>
            <a:spLocks noGrp="1"/>
          </p:cNvSpPr>
          <p:nvPr>
            <p:ph type="body" sz="quarter" idx="13" hasCustomPrompt="1"/>
          </p:nvPr>
        </p:nvSpPr>
        <p:spPr>
          <a:xfrm>
            <a:off x="2027238" y="1125539"/>
            <a:ext cx="4562247" cy="1465262"/>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de-DE"/>
              <a:t>Thank you for being here!</a:t>
            </a:r>
          </a:p>
        </p:txBody>
      </p:sp>
      <p:sp>
        <p:nvSpPr>
          <p:cNvPr id="5" name="Textplatzhalter 12">
            <a:extLst>
              <a:ext uri="{FF2B5EF4-FFF2-40B4-BE49-F238E27FC236}">
                <a16:creationId xmlns:a16="http://schemas.microsoft.com/office/drawing/2014/main" id="{BDDCB2D9-F5E6-C168-C09F-82C6D830F1C8}"/>
              </a:ext>
            </a:extLst>
          </p:cNvPr>
          <p:cNvSpPr>
            <a:spLocks noGrp="1"/>
          </p:cNvSpPr>
          <p:nvPr>
            <p:ph type="body" sz="quarter" idx="14" hasCustomPrompt="1"/>
          </p:nvPr>
        </p:nvSpPr>
        <p:spPr>
          <a:xfrm>
            <a:off x="2027238" y="2746829"/>
            <a:ext cx="4571361" cy="1292276"/>
          </a:xfrm>
          <a:prstGeom prst="rect">
            <a:avLst/>
          </a:prstGeom>
        </p:spPr>
        <p:txBody>
          <a:bodyPr>
            <a:normAutofit/>
          </a:bodyPr>
          <a:lstStyle>
            <a:lvl1pPr>
              <a:lnSpc>
                <a:spcPct val="110000"/>
              </a:lnSpc>
              <a:spcBef>
                <a:spcPts val="0"/>
              </a:spcBef>
              <a:defRPr lang="de-DE" sz="1600" b="0" kern="1200">
                <a:solidFill>
                  <a:srgbClr val="5B6163"/>
                </a:solidFill>
                <a:latin typeface="Arial" panose="020B0604020202020204" pitchFamily="34" charset="0"/>
                <a:ea typeface="+mn-ea"/>
                <a:cs typeface="+mn-cs"/>
              </a:defRPr>
            </a:lvl1pPr>
          </a:lstStyle>
          <a:p>
            <a:pPr lvl="0"/>
            <a:r>
              <a:rPr lang="en-GB"/>
              <a:t>Your opinion matters to us. </a:t>
            </a:r>
          </a:p>
          <a:p>
            <a:pPr lvl="0"/>
            <a:endParaRPr lang="en-GB"/>
          </a:p>
          <a:p>
            <a:pPr lvl="0"/>
            <a:r>
              <a:rPr lang="en-GB"/>
              <a:t>Please take a few minutes to provide us with feedback to help us improve our services.</a:t>
            </a:r>
            <a:endParaRPr lang="de-DE"/>
          </a:p>
        </p:txBody>
      </p:sp>
      <p:sp>
        <p:nvSpPr>
          <p:cNvPr id="6" name="Picture Placeholder 5"/>
          <p:cNvSpPr>
            <a:spLocks noGrp="1"/>
          </p:cNvSpPr>
          <p:nvPr>
            <p:ph type="pic" sz="quarter" idx="15"/>
          </p:nvPr>
        </p:nvSpPr>
        <p:spPr>
          <a:xfrm>
            <a:off x="2007786" y="4091492"/>
            <a:ext cx="2600547" cy="2048916"/>
          </a:xfrm>
          <a:prstGeom prst="rect">
            <a:avLst/>
          </a:prstGeom>
        </p:spPr>
        <p:txBody>
          <a:bodyPr/>
          <a:lstStyle/>
          <a:p>
            <a:r>
              <a:rPr lang="fr-FR"/>
              <a:t>Cliquez sur l'icône pour ajouter une image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6932" y="522515"/>
            <a:ext cx="7190136" cy="5812970"/>
          </a:xfrm>
          <a:prstGeom prst="rect">
            <a:avLst/>
          </a:prstGeom>
        </p:spPr>
      </p:pic>
    </p:spTree>
    <p:extLst>
      <p:ext uri="{BB962C8B-B14F-4D97-AF65-F5344CB8AC3E}">
        <p14:creationId xmlns:p14="http://schemas.microsoft.com/office/powerpoint/2010/main" val="1575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extplatzhalter 8">
            <a:extLst>
              <a:ext uri="{FF2B5EF4-FFF2-40B4-BE49-F238E27FC236}">
                <a16:creationId xmlns:a16="http://schemas.microsoft.com/office/drawing/2014/main" id="{ABC69948-029B-1FC4-C28A-888DED52E323}"/>
              </a:ext>
            </a:extLst>
          </p:cNvPr>
          <p:cNvSpPr txBox="1">
            <a:spLocks/>
          </p:cNvSpPr>
          <p:nvPr userDrawn="1"/>
        </p:nvSpPr>
        <p:spPr>
          <a:xfrm>
            <a:off x="2027238" y="2461536"/>
            <a:ext cx="4562247" cy="500671"/>
          </a:xfrm>
          <a:prstGeom prst="rect">
            <a:avLst/>
          </a:prstGeom>
        </p:spPr>
        <p:txBody>
          <a:bodyPr lIns="0" tIns="0" rIns="0" bIns="0">
            <a:noAutofit/>
          </a:bodyPr>
          <a:lstStyle>
            <a:lvl1pPr marL="0" indent="0" algn="l" defTabSz="914318" rtl="0" eaLnBrk="1" latinLnBrk="0" hangingPunct="1">
              <a:lnSpc>
                <a:spcPct val="80000"/>
              </a:lnSpc>
              <a:spcBef>
                <a:spcPts val="0"/>
              </a:spcBef>
              <a:buClr>
                <a:schemeClr val="accent1"/>
              </a:buClr>
              <a:buSzPct val="150000"/>
              <a:buFont typeface="Arial" panose="020B0604020202020204" pitchFamily="34" charset="0"/>
              <a:buNone/>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1"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e-AT" sz="3900" b="1"/>
              <a:t>Disclaimer</a:t>
            </a:r>
          </a:p>
        </p:txBody>
      </p:sp>
      <p:pic>
        <p:nvPicPr>
          <p:cNvPr id="8" name="Picture 4">
            <a:extLst>
              <a:ext uri="{FF2B5EF4-FFF2-40B4-BE49-F238E27FC236}">
                <a16:creationId xmlns:a16="http://schemas.microsoft.com/office/drawing/2014/main" id="{0AF9C24D-CFEE-9F07-CCE1-D0634CC4E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5926" y="5591331"/>
            <a:ext cx="1986899" cy="695169"/>
          </a:xfrm>
          <a:prstGeom prst="rect">
            <a:avLst/>
          </a:prstGeom>
        </p:spPr>
      </p:pic>
      <p:sp>
        <p:nvSpPr>
          <p:cNvPr id="9" name="TextBox 6">
            <a:extLst>
              <a:ext uri="{FF2B5EF4-FFF2-40B4-BE49-F238E27FC236}">
                <a16:creationId xmlns:a16="http://schemas.microsoft.com/office/drawing/2014/main" id="{35DE0755-A2F0-C5A4-6A20-E8968C29C604}"/>
              </a:ext>
            </a:extLst>
          </p:cNvPr>
          <p:cNvSpPr txBox="1"/>
          <p:nvPr userDrawn="1"/>
        </p:nvSpPr>
        <p:spPr>
          <a:xfrm>
            <a:off x="5135970" y="5659789"/>
            <a:ext cx="4217804" cy="638636"/>
          </a:xfrm>
          <a:prstGeom prst="rect">
            <a:avLst/>
          </a:prstGeom>
          <a:noFill/>
        </p:spPr>
        <p:txBody>
          <a:bodyPr wrap="square" lIns="0" tIns="0" rIns="0" bIns="0" anchor="b">
            <a:spAutoFit/>
          </a:bodyPr>
          <a:lstStyle/>
          <a:p>
            <a:pPr algn="l"/>
            <a:r>
              <a:rPr lang="de-AT" sz="1400"/>
              <a:t>Unless otherwise stated,</a:t>
            </a:r>
            <a:br>
              <a:rPr lang="de-AT" sz="1400"/>
            </a:br>
            <a:r>
              <a:rPr lang="de-AT" sz="1400"/>
              <a:t>licensed under CreativeCommons.org.</a:t>
            </a:r>
            <a:br>
              <a:rPr lang="de-AT" sz="1400"/>
            </a:br>
            <a:r>
              <a:rPr lang="en-GB" sz="1350" spc="20">
                <a:solidFill>
                  <a:srgbClr val="000000"/>
                </a:solidFill>
                <a:effectLst/>
                <a:latin typeface="Arial" panose="020B0604020202020204" pitchFamily="34" charset="0"/>
                <a:ea typeface="Franklin Gothic Book" panose="020B0503020102020204" pitchFamily="34" charset="0"/>
                <a:cs typeface="Times New Roman (Body CS)"/>
              </a:rPr>
              <a:t>For more information visit </a:t>
            </a:r>
            <a:r>
              <a:rPr lang="en-GB" sz="1350" b="1" spc="20">
                <a:solidFill>
                  <a:srgbClr val="000000"/>
                </a:solidFill>
                <a:effectLst/>
                <a:latin typeface="Arial" panose="020B0604020202020204" pitchFamily="34" charset="0"/>
                <a:ea typeface="Franklin Gothic Book" panose="020B0503020102020204" pitchFamily="34" charset="0"/>
                <a:cs typeface="Times New Roman (Body CS)"/>
              </a:rPr>
              <a:t>creativecommons.org  </a:t>
            </a:r>
          </a:p>
        </p:txBody>
      </p:sp>
      <p:pic>
        <p:nvPicPr>
          <p:cNvPr id="10" name="Grafik 9">
            <a:extLst>
              <a:ext uri="{FF2B5EF4-FFF2-40B4-BE49-F238E27FC236}">
                <a16:creationId xmlns:a16="http://schemas.microsoft.com/office/drawing/2014/main" id="{701DE219-48A8-70BF-646E-9EFB8BB03BC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05953" y="444903"/>
            <a:ext cx="4826049" cy="1013470"/>
          </a:xfrm>
          <a:prstGeom prst="rect">
            <a:avLst/>
          </a:prstGeom>
        </p:spPr>
      </p:pic>
      <p:sp>
        <p:nvSpPr>
          <p:cNvPr id="11" name="TextBox 8">
            <a:extLst>
              <a:ext uri="{FF2B5EF4-FFF2-40B4-BE49-F238E27FC236}">
                <a16:creationId xmlns:a16="http://schemas.microsoft.com/office/drawing/2014/main" id="{D019C357-C2A7-65DF-A1C2-C897C82E3242}"/>
              </a:ext>
            </a:extLst>
          </p:cNvPr>
          <p:cNvSpPr txBox="1"/>
          <p:nvPr userDrawn="1"/>
        </p:nvSpPr>
        <p:spPr>
          <a:xfrm>
            <a:off x="2027238" y="3100674"/>
            <a:ext cx="3001962" cy="1958622"/>
          </a:xfrm>
          <a:prstGeom prst="rect">
            <a:avLst/>
          </a:prstGeom>
          <a:noFill/>
        </p:spPr>
        <p:txBody>
          <a:bodyPr wrap="square" lIns="0" tIns="0" rIns="0" bIns="0">
            <a:noAutofit/>
          </a:bodyPr>
          <a:lstStyle/>
          <a:p>
            <a:r>
              <a:rPr lang="en-GB" sz="1800" b="0" spc="20">
                <a:solidFill>
                  <a:srgbClr val="000000"/>
                </a:solidFill>
                <a:effectLst/>
                <a:latin typeface="Arial" panose="020B0604020202020204" pitchFamily="34" charset="0"/>
                <a:ea typeface="Franklin Gothic Book" panose="020B0503020102020204" pitchFamily="34" charset="0"/>
                <a:cs typeface="Times New Roman (Body CS)"/>
              </a:rPr>
              <a:t>Publisher</a:t>
            </a:r>
            <a:endParaRPr lang="en-GB" b="0" spc="20">
              <a:solidFill>
                <a:srgbClr val="000000"/>
              </a:solidFill>
              <a:latin typeface="Arial" panose="020B0604020202020204" pitchFamily="34" charset="0"/>
              <a:ea typeface="Franklin Gothic Book" panose="020B0503020102020204" pitchFamily="34" charset="0"/>
              <a:cs typeface="Times New Roman (Body CS)"/>
            </a:endParaRPr>
          </a:p>
          <a:p>
            <a:r>
              <a:rPr lang="en-GB" sz="1800" b="0" spc="20">
                <a:solidFill>
                  <a:srgbClr val="000000"/>
                </a:solidFill>
                <a:effectLst/>
                <a:latin typeface="Arial" panose="020B0604020202020204" pitchFamily="34" charset="0"/>
                <a:ea typeface="Franklin Gothic Book" panose="020B0503020102020204" pitchFamily="34" charset="0"/>
                <a:cs typeface="Times New Roman (Body CS)"/>
              </a:rPr>
              <a:t>Date updated</a:t>
            </a:r>
            <a:endParaRPr lang="en-GB" sz="2800" b="0" spc="20">
              <a:solidFill>
                <a:srgbClr val="000000"/>
              </a:solidFill>
              <a:effectLst/>
              <a:latin typeface="Arial" panose="020B0604020202020204" pitchFamily="34" charset="0"/>
              <a:ea typeface="Franklin Gothic Book" panose="020B0503020102020204" pitchFamily="34" charset="0"/>
              <a:cs typeface="Times New Roman (Body CS)"/>
            </a:endParaRPr>
          </a:p>
          <a:p>
            <a:r>
              <a:rPr lang="en-GB" sz="1800" b="0" spc="20">
                <a:solidFill>
                  <a:srgbClr val="000000"/>
                </a:solidFill>
                <a:effectLst/>
                <a:latin typeface="Arial" panose="020B0604020202020204" pitchFamily="34" charset="0"/>
                <a:ea typeface="Franklin Gothic Book" panose="020B0503020102020204" pitchFamily="34" charset="0"/>
                <a:cs typeface="Times New Roman (Body CS)"/>
              </a:rPr>
              <a:t>Primary knowledge area</a:t>
            </a:r>
            <a:endParaRPr lang="en-GB" sz="2800" b="0" spc="20">
              <a:solidFill>
                <a:srgbClr val="000000"/>
              </a:solidFill>
              <a:effectLst/>
              <a:latin typeface="Arial" panose="020B0604020202020204" pitchFamily="34" charset="0"/>
              <a:ea typeface="Franklin Gothic Book" panose="020B0503020102020204" pitchFamily="34" charset="0"/>
              <a:cs typeface="Times New Roman (Body CS)"/>
            </a:endParaRPr>
          </a:p>
          <a:p>
            <a:r>
              <a:rPr lang="en-GB" sz="1800" b="0" spc="20">
                <a:solidFill>
                  <a:srgbClr val="000000"/>
                </a:solidFill>
                <a:effectLst/>
                <a:latin typeface="Arial" panose="020B0604020202020204" pitchFamily="34" charset="0"/>
                <a:ea typeface="Franklin Gothic Book" panose="020B0503020102020204" pitchFamily="34" charset="0"/>
                <a:cs typeface="Times New Roman (Body CS)"/>
              </a:rPr>
              <a:t>Author(s)</a:t>
            </a:r>
            <a:endParaRPr lang="en-GB" sz="2800" b="0" spc="20">
              <a:solidFill>
                <a:srgbClr val="000000"/>
              </a:solidFill>
              <a:effectLst/>
              <a:latin typeface="Arial" panose="020B0604020202020204" pitchFamily="34" charset="0"/>
              <a:ea typeface="Franklin Gothic Book" panose="020B0503020102020204" pitchFamily="34" charset="0"/>
              <a:cs typeface="Times New Roman (Body CS)"/>
            </a:endParaRPr>
          </a:p>
        </p:txBody>
      </p:sp>
    </p:spTree>
    <p:extLst>
      <p:ext uri="{BB962C8B-B14F-4D97-AF65-F5344CB8AC3E}">
        <p14:creationId xmlns:p14="http://schemas.microsoft.com/office/powerpoint/2010/main" val="2707459668"/>
      </p:ext>
    </p:extLst>
  </p:cSld>
  <p:clrMapOvr>
    <a:masterClrMapping/>
  </p:clrMapOvr>
  <p:extLst>
    <p:ext uri="{DCECCB84-F9BA-43D5-87BE-67443E8EF086}">
      <p15:sldGuideLst xmlns:p15="http://schemas.microsoft.com/office/powerpoint/2012/main">
        <p15:guide id="1" pos="3228" userDrawn="1">
          <p15:clr>
            <a:srgbClr val="FBAE40"/>
          </p15:clr>
        </p15:guide>
        <p15:guide id="2" pos="295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x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360158" y="3429000"/>
            <a:ext cx="4821363" cy="2860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8" name="Picture Placeholder 8"/>
          <p:cNvSpPr>
            <a:spLocks noGrp="1"/>
          </p:cNvSpPr>
          <p:nvPr>
            <p:ph type="pic" sz="quarter" idx="18"/>
          </p:nvPr>
        </p:nvSpPr>
        <p:spPr>
          <a:xfrm>
            <a:off x="2028823" y="3429000"/>
            <a:ext cx="4067177" cy="286004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3" name="Textplatzhalter 8">
            <a:extLst>
              <a:ext uri="{FF2B5EF4-FFF2-40B4-BE49-F238E27FC236}">
                <a16:creationId xmlns:a16="http://schemas.microsoft.com/office/drawing/2014/main" id="{BC45E175-F5C0-0BA4-6BD9-674695B28547}"/>
              </a:ext>
            </a:extLst>
          </p:cNvPr>
          <p:cNvSpPr>
            <a:spLocks noGrp="1"/>
          </p:cNvSpPr>
          <p:nvPr>
            <p:ph type="body" sz="quarter" idx="13"/>
          </p:nvPr>
        </p:nvSpPr>
        <p:spPr>
          <a:xfrm>
            <a:off x="2027238" y="1125538"/>
            <a:ext cx="9145587" cy="1124176"/>
          </a:xfrm>
          <a:prstGeom prst="rect">
            <a:avLst/>
          </a:prstGeom>
        </p:spPr>
        <p:txBody>
          <a:bodyPr>
            <a:normAutofit/>
          </a:bodyPr>
          <a:lstStyle>
            <a:lvl1pPr>
              <a:lnSpc>
                <a:spcPct val="90000"/>
              </a:lnSpc>
              <a:spcBef>
                <a:spcPts val="0"/>
              </a:spcBef>
              <a:defRPr lang="de-DE" sz="4000" b="1" i="0" kern="1200" spc="-100" baseline="0">
                <a:solidFill>
                  <a:schemeClr val="accent2"/>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4" name="Textplatzhalter 12">
            <a:extLst>
              <a:ext uri="{FF2B5EF4-FFF2-40B4-BE49-F238E27FC236}">
                <a16:creationId xmlns:a16="http://schemas.microsoft.com/office/drawing/2014/main" id="{A294DDED-03CB-D1DC-8E45-FF6330EE1236}"/>
              </a:ext>
            </a:extLst>
          </p:cNvPr>
          <p:cNvSpPr>
            <a:spLocks noGrp="1"/>
          </p:cNvSpPr>
          <p:nvPr>
            <p:ph type="body" sz="quarter" idx="16"/>
          </p:nvPr>
        </p:nvSpPr>
        <p:spPr>
          <a:xfrm>
            <a:off x="2027238" y="2336801"/>
            <a:ext cx="9145587" cy="820057"/>
          </a:xfrm>
          <a:prstGeom prst="rect">
            <a:avLst/>
          </a:prstGeom>
        </p:spPr>
        <p:txBody>
          <a:bodyPr>
            <a:normAutofit/>
          </a:bodyPr>
          <a:lstStyle>
            <a:lvl1pPr>
              <a:lnSpc>
                <a:spcPct val="110000"/>
              </a:lnSpc>
              <a:spcBef>
                <a:spcPts val="0"/>
              </a:spcBef>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8047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7"/>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x8">
    <p:spTree>
      <p:nvGrpSpPr>
        <p:cNvPr id="1" name=""/>
        <p:cNvGrpSpPr/>
        <p:nvPr/>
      </p:nvGrpSpPr>
      <p:grpSpPr>
        <a:xfrm>
          <a:off x="0" y="0"/>
          <a:ext cx="0" cy="0"/>
          <a:chOff x="0" y="0"/>
          <a:chExt cx="0" cy="0"/>
        </a:xfrm>
      </p:grpSpPr>
      <p:sp>
        <p:nvSpPr>
          <p:cNvPr id="22" name="Picture Placeholder 8"/>
          <p:cNvSpPr>
            <a:spLocks noGrp="1"/>
          </p:cNvSpPr>
          <p:nvPr>
            <p:ph type="pic" sz="quarter" idx="14"/>
          </p:nvPr>
        </p:nvSpPr>
        <p:spPr>
          <a:xfrm>
            <a:off x="7634513" y="2308497"/>
            <a:ext cx="2245360" cy="2245359"/>
          </a:xfrm>
          <a:prstGeom prst="rect">
            <a:avLst/>
          </a:prstGeom>
          <a:solidFill>
            <a:srgbClr val="CFDBEA"/>
          </a:solidFill>
          <a:ln>
            <a:noFill/>
          </a:ln>
          <a:effectLst/>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12" name="Picture Placeholder 8"/>
          <p:cNvSpPr>
            <a:spLocks noGrp="1"/>
          </p:cNvSpPr>
          <p:nvPr>
            <p:ph type="pic" sz="quarter" idx="18"/>
          </p:nvPr>
        </p:nvSpPr>
        <p:spPr>
          <a:xfrm>
            <a:off x="9946640" y="0"/>
            <a:ext cx="2245360" cy="224536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15" name="Picture Placeholder 8"/>
          <p:cNvSpPr>
            <a:spLocks noGrp="1"/>
          </p:cNvSpPr>
          <p:nvPr>
            <p:ph type="pic" sz="quarter" idx="19"/>
          </p:nvPr>
        </p:nvSpPr>
        <p:spPr>
          <a:xfrm>
            <a:off x="9946640" y="2308497"/>
            <a:ext cx="2245360" cy="224536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16" name="Picture Placeholder 8"/>
          <p:cNvSpPr>
            <a:spLocks noGrp="1"/>
          </p:cNvSpPr>
          <p:nvPr>
            <p:ph type="pic" sz="quarter" idx="20"/>
          </p:nvPr>
        </p:nvSpPr>
        <p:spPr>
          <a:xfrm>
            <a:off x="9946640" y="4616995"/>
            <a:ext cx="2245360" cy="224536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18" name="Picture Placeholder 8"/>
          <p:cNvSpPr>
            <a:spLocks noGrp="1"/>
          </p:cNvSpPr>
          <p:nvPr>
            <p:ph type="pic" sz="quarter" idx="22"/>
          </p:nvPr>
        </p:nvSpPr>
        <p:spPr>
          <a:xfrm>
            <a:off x="7634513" y="0"/>
            <a:ext cx="2245360" cy="224536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19" name="Picture Placeholder 8"/>
          <p:cNvSpPr>
            <a:spLocks noGrp="1"/>
          </p:cNvSpPr>
          <p:nvPr>
            <p:ph type="pic" sz="quarter" idx="23"/>
          </p:nvPr>
        </p:nvSpPr>
        <p:spPr>
          <a:xfrm>
            <a:off x="7634513" y="4624977"/>
            <a:ext cx="2245360" cy="224536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20" name="Picture Placeholder 8"/>
          <p:cNvSpPr>
            <a:spLocks noGrp="1"/>
          </p:cNvSpPr>
          <p:nvPr>
            <p:ph type="pic" sz="quarter" idx="24"/>
          </p:nvPr>
        </p:nvSpPr>
        <p:spPr>
          <a:xfrm>
            <a:off x="5312227" y="4624977"/>
            <a:ext cx="2245360" cy="224536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21" name="Picture Placeholder 8"/>
          <p:cNvSpPr>
            <a:spLocks noGrp="1"/>
          </p:cNvSpPr>
          <p:nvPr>
            <p:ph type="pic" sz="quarter" idx="25"/>
          </p:nvPr>
        </p:nvSpPr>
        <p:spPr>
          <a:xfrm>
            <a:off x="2979057" y="4624977"/>
            <a:ext cx="2245360" cy="224536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3" name="Textplatzhalter 8">
            <a:extLst>
              <a:ext uri="{FF2B5EF4-FFF2-40B4-BE49-F238E27FC236}">
                <a16:creationId xmlns:a16="http://schemas.microsoft.com/office/drawing/2014/main" id="{BF665498-0B7C-70E4-DEEC-AB092EB3298E}"/>
              </a:ext>
            </a:extLst>
          </p:cNvPr>
          <p:cNvSpPr>
            <a:spLocks noGrp="1"/>
          </p:cNvSpPr>
          <p:nvPr>
            <p:ph type="body" sz="quarter" idx="13"/>
          </p:nvPr>
        </p:nvSpPr>
        <p:spPr>
          <a:xfrm>
            <a:off x="2027238" y="1125539"/>
            <a:ext cx="4990419" cy="1465262"/>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4" name="Textplatzhalter 12">
            <a:extLst>
              <a:ext uri="{FF2B5EF4-FFF2-40B4-BE49-F238E27FC236}">
                <a16:creationId xmlns:a16="http://schemas.microsoft.com/office/drawing/2014/main" id="{971AC81E-42E9-C332-2B4D-1E7F8588A96A}"/>
              </a:ext>
            </a:extLst>
          </p:cNvPr>
          <p:cNvSpPr>
            <a:spLocks noGrp="1"/>
          </p:cNvSpPr>
          <p:nvPr>
            <p:ph type="body" sz="quarter" idx="26"/>
          </p:nvPr>
        </p:nvSpPr>
        <p:spPr>
          <a:xfrm>
            <a:off x="2027238" y="2746829"/>
            <a:ext cx="5000388" cy="1382485"/>
          </a:xfrm>
          <a:prstGeom prst="rect">
            <a:avLst/>
          </a:prstGeom>
        </p:spPr>
        <p:txBody>
          <a:bodyPr>
            <a:normAutofit/>
          </a:bodyPr>
          <a:lstStyle>
            <a:lvl1pPr>
              <a:lnSpc>
                <a:spcPct val="110000"/>
              </a:lnSpc>
              <a:spcBef>
                <a:spcPts val="0"/>
              </a:spcBef>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12038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6" presetClass="emph" presetSubtype="0" accel="50000" decel="50000" autoRev="1" fill="hold" grpId="1" nodeType="withEffect">
                                  <p:stCondLst>
                                    <p:cond delay="600"/>
                                  </p:stCondLst>
                                  <p:childTnLst>
                                    <p:animScale>
                                      <p:cBhvr>
                                        <p:cTn id="9" dur="500" fill="hold"/>
                                        <p:tgtEl>
                                          <p:spTgt spid="12"/>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1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16"/>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8"/>
                                        </p:tgtEl>
                                      </p:cBhvr>
                                      <p:by x="105000" y="105000"/>
                                    </p:animScale>
                                  </p:childTnLst>
                                </p:cTn>
                              </p:par>
                              <p:par>
                                <p:cTn id="25" presetID="22" presetClass="entr" presetSubtype="8" fill="hold" grpId="0" nodeType="withEffect">
                                  <p:stCondLst>
                                    <p:cond delay="9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6" presetClass="emph" presetSubtype="0" accel="50000" decel="50000" autoRev="1" fill="hold" grpId="1" nodeType="withEffect">
                                  <p:stCondLst>
                                    <p:cond delay="900"/>
                                  </p:stCondLst>
                                  <p:childTnLst>
                                    <p:animScale>
                                      <p:cBhvr>
                                        <p:cTn id="29" dur="500" fill="hold"/>
                                        <p:tgtEl>
                                          <p:spTgt spid="19"/>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20"/>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21"/>
                                        </p:tgtEl>
                                      </p:cBhvr>
                                      <p:by x="105000" y="105000"/>
                                    </p:animScale>
                                  </p:childTnLst>
                                </p:cTn>
                              </p:par>
                              <p:par>
                                <p:cTn id="40" presetID="22" presetClass="entr" presetSubtype="8" fill="hold" grpId="0" nodeType="withEffect">
                                  <p:stCondLst>
                                    <p:cond delay="15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6" presetClass="emph" presetSubtype="0" accel="50000" decel="50000" autoRev="1" fill="hold" grpId="1" nodeType="withEffect">
                                  <p:stCondLst>
                                    <p:cond delay="1500"/>
                                  </p:stCondLst>
                                  <p:childTnLst>
                                    <p:animScale>
                                      <p:cBhvr>
                                        <p:cTn id="44" dur="500"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12" grpId="0" animBg="1"/>
      <p:bldP spid="12"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2">
    <p:bg>
      <p:bgPr>
        <a:solidFill>
          <a:srgbClr val="F4F2F2"/>
        </a:solidFill>
        <a:effectLst/>
      </p:bgPr>
    </p:bg>
    <p:spTree>
      <p:nvGrpSpPr>
        <p:cNvPr id="1" name=""/>
        <p:cNvGrpSpPr/>
        <p:nvPr/>
      </p:nvGrpSpPr>
      <p:grpSpPr>
        <a:xfrm>
          <a:off x="0" y="0"/>
          <a:ext cx="0" cy="0"/>
          <a:chOff x="0" y="0"/>
          <a:chExt cx="0" cy="0"/>
        </a:xfrm>
      </p:grpSpPr>
      <p:sp>
        <p:nvSpPr>
          <p:cNvPr id="8" name="Textplatzhalter 6">
            <a:extLst>
              <a:ext uri="{FF2B5EF4-FFF2-40B4-BE49-F238E27FC236}">
                <a16:creationId xmlns:a16="http://schemas.microsoft.com/office/drawing/2014/main" id="{1D63072C-52B1-F11F-B2EE-4B837D713BC6}"/>
              </a:ext>
            </a:extLst>
          </p:cNvPr>
          <p:cNvSpPr>
            <a:spLocks noGrp="1"/>
          </p:cNvSpPr>
          <p:nvPr>
            <p:ph type="body" sz="quarter" idx="10"/>
          </p:nvPr>
        </p:nvSpPr>
        <p:spPr>
          <a:xfrm>
            <a:off x="1023258" y="972457"/>
            <a:ext cx="5921375" cy="364202"/>
          </a:xfrm>
          <a:prstGeom prst="rect">
            <a:avLst/>
          </a:prstGeom>
        </p:spPr>
        <p:txBody>
          <a:bodyPr anchor="ctr" anchorCtr="0">
            <a:spAutoFit/>
          </a:bodyPr>
          <a:lstStyle>
            <a:lvl1pPr>
              <a:defRPr lang="de-DE" sz="1800" b="1" kern="1200">
                <a:solidFill>
                  <a:schemeClr val="accent3"/>
                </a:solidFill>
                <a:latin typeface="Arial" panose="020B0604020202020204" pitchFamily="34" charset="0"/>
                <a:ea typeface="+mn-ea"/>
                <a:cs typeface="+mn-cs"/>
              </a:defRPr>
            </a:lvl1pPr>
          </a:lstStyle>
          <a:p>
            <a:pPr lvl="0"/>
            <a:r>
              <a:rPr lang="fr-FR"/>
              <a:t>Cliquez pour modifier les styles du texte du masque</a:t>
            </a:r>
          </a:p>
        </p:txBody>
      </p:sp>
      <p:sp>
        <p:nvSpPr>
          <p:cNvPr id="13" name="Textplatzhalter 6">
            <a:extLst>
              <a:ext uri="{FF2B5EF4-FFF2-40B4-BE49-F238E27FC236}">
                <a16:creationId xmlns:a16="http://schemas.microsoft.com/office/drawing/2014/main" id="{2F37BB5A-3ABC-2892-2A2E-3F8645427609}"/>
              </a:ext>
            </a:extLst>
          </p:cNvPr>
          <p:cNvSpPr>
            <a:spLocks noGrp="1"/>
          </p:cNvSpPr>
          <p:nvPr>
            <p:ph type="body" sz="quarter" idx="12"/>
          </p:nvPr>
        </p:nvSpPr>
        <p:spPr>
          <a:xfrm>
            <a:off x="1023258" y="4176710"/>
            <a:ext cx="5921375" cy="283924"/>
          </a:xfrm>
          <a:prstGeom prst="rect">
            <a:avLst/>
          </a:prstGeom>
        </p:spPr>
        <p:txBody>
          <a:bodyPr anchor="ctr" anchorCtr="0">
            <a:spAutoFit/>
          </a:bodyPr>
          <a:lstStyle>
            <a:lvl1pPr>
              <a:defRPr lang="de-DE" sz="1400" b="0" kern="1200">
                <a:solidFill>
                  <a:schemeClr val="accent2">
                    <a:alpha val="70000"/>
                  </a:schemeClr>
                </a:solidFill>
                <a:latin typeface="Georgia" panose="02040502050405020303" pitchFamily="18" charset="0"/>
                <a:ea typeface="+mn-ea"/>
                <a:cs typeface="+mn-cs"/>
              </a:defRPr>
            </a:lvl1pPr>
          </a:lstStyle>
          <a:p>
            <a:pPr lvl="0"/>
            <a:r>
              <a:rPr lang="fr-FR"/>
              <a:t>Cliquez pour modifier les styles du texte du masque</a:t>
            </a:r>
          </a:p>
        </p:txBody>
      </p:sp>
      <p:pic>
        <p:nvPicPr>
          <p:cNvPr id="3" name="Grafik 2">
            <a:extLst>
              <a:ext uri="{FF2B5EF4-FFF2-40B4-BE49-F238E27FC236}">
                <a16:creationId xmlns:a16="http://schemas.microsoft.com/office/drawing/2014/main" id="{C0BE7447-DFA7-37BC-C176-4530676C783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118564" y="5411962"/>
            <a:ext cx="5839519" cy="1226299"/>
          </a:xfrm>
          <a:prstGeom prst="rect">
            <a:avLst/>
          </a:prstGeom>
        </p:spPr>
      </p:pic>
      <p:sp>
        <p:nvSpPr>
          <p:cNvPr id="4" name="Textplatzhalter 9">
            <a:extLst>
              <a:ext uri="{FF2B5EF4-FFF2-40B4-BE49-F238E27FC236}">
                <a16:creationId xmlns:a16="http://schemas.microsoft.com/office/drawing/2014/main" id="{6F995350-193A-8B05-09C4-2BC274CB1C03}"/>
              </a:ext>
            </a:extLst>
          </p:cNvPr>
          <p:cNvSpPr>
            <a:spLocks noGrp="1"/>
          </p:cNvSpPr>
          <p:nvPr>
            <p:ph type="body" sz="quarter" idx="11"/>
          </p:nvPr>
        </p:nvSpPr>
        <p:spPr>
          <a:xfrm>
            <a:off x="1023258" y="1401081"/>
            <a:ext cx="10080625" cy="2750004"/>
          </a:xfrm>
          <a:prstGeom prst="rect">
            <a:avLst/>
          </a:prstGeom>
        </p:spPr>
        <p:txBody>
          <a:bodyPr>
            <a:normAutofit/>
          </a:bodyPr>
          <a:lstStyle>
            <a:lvl1pPr>
              <a:lnSpc>
                <a:spcPts val="6800"/>
              </a:lnSpc>
              <a:spcBef>
                <a:spcPts val="0"/>
              </a:spcBef>
              <a:defRPr lang="de-DE" sz="6000" b="1" i="0" kern="1200" spc="-100" baseline="0">
                <a:solidFill>
                  <a:schemeClr val="accent2"/>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Tree>
    <p:extLst>
      <p:ext uri="{BB962C8B-B14F-4D97-AF65-F5344CB8AC3E}">
        <p14:creationId xmlns:p14="http://schemas.microsoft.com/office/powerpoint/2010/main" val="201245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solidFill>
            <a:schemeClr val="accent3"/>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4" name="Title 1"/>
          <p:cNvSpPr>
            <a:spLocks noGrp="1"/>
          </p:cNvSpPr>
          <p:nvPr>
            <p:ph type="title"/>
          </p:nvPr>
        </p:nvSpPr>
        <p:spPr>
          <a:xfrm>
            <a:off x="1026213" y="1473200"/>
            <a:ext cx="10146612" cy="3679382"/>
          </a:xfrm>
          <a:prstGeom prst="rect">
            <a:avLst/>
          </a:prstGeom>
          <a:effectLst/>
        </p:spPr>
        <p:txBody>
          <a:bodyPr tIns="0" anchor="ctr" anchorCtr="0"/>
          <a:lstStyle>
            <a:lvl1pPr algn="ctr">
              <a:defRPr sz="9600" b="1" i="0">
                <a:solidFill>
                  <a:schemeClr val="accent2"/>
                </a:solidFill>
                <a:latin typeface="Georgia" panose="02040502050405020303" pitchFamily="18" charset="0"/>
                <a:ea typeface="Georgia" panose="02040502050405020303" pitchFamily="18" charset="0"/>
                <a:cs typeface="Georgia" panose="02040502050405020303" pitchFamily="18" charset="0"/>
              </a:defRPr>
            </a:lvl1pPr>
          </a:lstStyle>
          <a:p>
            <a:r>
              <a:rPr lang="fr-FR"/>
              <a:t>Modifiez le style du titre</a:t>
            </a:r>
            <a:endParaRPr lang="en-US"/>
          </a:p>
        </p:txBody>
      </p:sp>
    </p:spTree>
    <p:extLst>
      <p:ext uri="{BB962C8B-B14F-4D97-AF65-F5344CB8AC3E}">
        <p14:creationId xmlns:p14="http://schemas.microsoft.com/office/powerpoint/2010/main" val="99505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es A">
    <p:spTree>
      <p:nvGrpSpPr>
        <p:cNvPr id="1" name=""/>
        <p:cNvGrpSpPr/>
        <p:nvPr/>
      </p:nvGrpSpPr>
      <p:grpSpPr>
        <a:xfrm>
          <a:off x="0" y="0"/>
          <a:ext cx="0" cy="0"/>
          <a:chOff x="0" y="0"/>
          <a:chExt cx="0" cy="0"/>
        </a:xfrm>
      </p:grpSpPr>
      <p:sp>
        <p:nvSpPr>
          <p:cNvPr id="4" name="Textplatzhalter 8">
            <a:extLst>
              <a:ext uri="{FF2B5EF4-FFF2-40B4-BE49-F238E27FC236}">
                <a16:creationId xmlns:a16="http://schemas.microsoft.com/office/drawing/2014/main" id="{4870D471-81D5-8AA2-73FD-B99A3C6554D2}"/>
              </a:ext>
            </a:extLst>
          </p:cNvPr>
          <p:cNvSpPr>
            <a:spLocks noGrp="1"/>
          </p:cNvSpPr>
          <p:nvPr>
            <p:ph type="body" sz="quarter" idx="13"/>
          </p:nvPr>
        </p:nvSpPr>
        <p:spPr>
          <a:xfrm>
            <a:off x="2027238" y="1125539"/>
            <a:ext cx="4990419" cy="1465262"/>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5" name="Textplatzhalter 12">
            <a:extLst>
              <a:ext uri="{FF2B5EF4-FFF2-40B4-BE49-F238E27FC236}">
                <a16:creationId xmlns:a16="http://schemas.microsoft.com/office/drawing/2014/main" id="{ED0DD945-75DA-9396-94A4-5C8030BF66BF}"/>
              </a:ext>
            </a:extLst>
          </p:cNvPr>
          <p:cNvSpPr>
            <a:spLocks noGrp="1"/>
          </p:cNvSpPr>
          <p:nvPr>
            <p:ph type="body" sz="quarter" idx="26"/>
          </p:nvPr>
        </p:nvSpPr>
        <p:spPr>
          <a:xfrm>
            <a:off x="7129010" y="1125538"/>
            <a:ext cx="4043815" cy="1472519"/>
          </a:xfrm>
          <a:prstGeom prst="rect">
            <a:avLst/>
          </a:prstGeom>
        </p:spPr>
        <p:txBody>
          <a:bodyPr>
            <a:normAutofit/>
          </a:bodyPr>
          <a:lstStyle>
            <a:lvl1pPr>
              <a:lnSpc>
                <a:spcPct val="110000"/>
              </a:lnSpc>
              <a:spcBef>
                <a:spcPts val="0"/>
              </a:spcBef>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8" name="Textplatzhalter 12">
            <a:extLst>
              <a:ext uri="{FF2B5EF4-FFF2-40B4-BE49-F238E27FC236}">
                <a16:creationId xmlns:a16="http://schemas.microsoft.com/office/drawing/2014/main" id="{68382DAC-1099-7673-7680-62D4396C3418}"/>
              </a:ext>
            </a:extLst>
          </p:cNvPr>
          <p:cNvSpPr>
            <a:spLocks noGrp="1"/>
          </p:cNvSpPr>
          <p:nvPr>
            <p:ph type="body" sz="quarter" idx="30"/>
          </p:nvPr>
        </p:nvSpPr>
        <p:spPr>
          <a:xfrm>
            <a:off x="2027238" y="3055938"/>
            <a:ext cx="2080305" cy="2684462"/>
          </a:xfrm>
          <a:prstGeom prst="rect">
            <a:avLst/>
          </a:prstGeom>
          <a:solidFill>
            <a:schemeClr val="bg2"/>
          </a:solidFill>
        </p:spPr>
        <p:txBody>
          <a:bodyPr lIns="108000" tIns="360000" rIns="108000" bIns="180000">
            <a:noAutofit/>
          </a:bodyPr>
          <a:lstStyle>
            <a:lvl1pPr marL="0" indent="0" algn="ctr">
              <a:lnSpc>
                <a:spcPct val="110000"/>
              </a:lnSpc>
              <a:spcBef>
                <a:spcPts val="0"/>
              </a:spcBef>
              <a:buSzPct val="120000"/>
              <a:buFont typeface="Arial" panose="020B0604020202020204" pitchFamily="34" charset="0"/>
              <a:buNone/>
              <a:tabLst/>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9" name="Textplatzhalter 12">
            <a:extLst>
              <a:ext uri="{FF2B5EF4-FFF2-40B4-BE49-F238E27FC236}">
                <a16:creationId xmlns:a16="http://schemas.microsoft.com/office/drawing/2014/main" id="{1988D70D-6EA2-BD0B-5C10-1F7795B30E6A}"/>
              </a:ext>
            </a:extLst>
          </p:cNvPr>
          <p:cNvSpPr>
            <a:spLocks noGrp="1"/>
          </p:cNvSpPr>
          <p:nvPr>
            <p:ph type="body" sz="quarter" idx="31"/>
          </p:nvPr>
        </p:nvSpPr>
        <p:spPr>
          <a:xfrm>
            <a:off x="4377831" y="3044836"/>
            <a:ext cx="2080305" cy="2684462"/>
          </a:xfrm>
          <a:prstGeom prst="rect">
            <a:avLst/>
          </a:prstGeom>
          <a:solidFill>
            <a:schemeClr val="bg2"/>
          </a:solidFill>
        </p:spPr>
        <p:txBody>
          <a:bodyPr lIns="108000" tIns="360000" rIns="108000" bIns="180000">
            <a:noAutofit/>
          </a:bodyPr>
          <a:lstStyle>
            <a:lvl1pPr marL="0" indent="0" algn="ctr">
              <a:lnSpc>
                <a:spcPct val="110000"/>
              </a:lnSpc>
              <a:spcBef>
                <a:spcPts val="0"/>
              </a:spcBef>
              <a:buSzPct val="120000"/>
              <a:buFont typeface="Arial" panose="020B0604020202020204" pitchFamily="34" charset="0"/>
              <a:buNone/>
              <a:tabLst/>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4" name="Textplatzhalter 12">
            <a:extLst>
              <a:ext uri="{FF2B5EF4-FFF2-40B4-BE49-F238E27FC236}">
                <a16:creationId xmlns:a16="http://schemas.microsoft.com/office/drawing/2014/main" id="{C159FCAB-3250-08E0-6E26-BBF6EA9F1632}"/>
              </a:ext>
            </a:extLst>
          </p:cNvPr>
          <p:cNvSpPr>
            <a:spLocks noGrp="1"/>
          </p:cNvSpPr>
          <p:nvPr>
            <p:ph type="body" sz="quarter" idx="32"/>
          </p:nvPr>
        </p:nvSpPr>
        <p:spPr>
          <a:xfrm>
            <a:off x="6728424" y="3051901"/>
            <a:ext cx="2080305" cy="2684462"/>
          </a:xfrm>
          <a:prstGeom prst="rect">
            <a:avLst/>
          </a:prstGeom>
          <a:solidFill>
            <a:schemeClr val="bg2"/>
          </a:solidFill>
        </p:spPr>
        <p:txBody>
          <a:bodyPr lIns="108000" tIns="360000" rIns="108000" bIns="180000">
            <a:noAutofit/>
          </a:bodyPr>
          <a:lstStyle>
            <a:lvl1pPr marL="0" indent="0" algn="ctr">
              <a:lnSpc>
                <a:spcPct val="110000"/>
              </a:lnSpc>
              <a:spcBef>
                <a:spcPts val="0"/>
              </a:spcBef>
              <a:buSzPct val="120000"/>
              <a:buFont typeface="Arial" panose="020B0604020202020204" pitchFamily="34" charset="0"/>
              <a:buNone/>
              <a:tabLst/>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5" name="Textplatzhalter 12">
            <a:extLst>
              <a:ext uri="{FF2B5EF4-FFF2-40B4-BE49-F238E27FC236}">
                <a16:creationId xmlns:a16="http://schemas.microsoft.com/office/drawing/2014/main" id="{F81C9C07-1171-F037-1E89-74550B7A3554}"/>
              </a:ext>
            </a:extLst>
          </p:cNvPr>
          <p:cNvSpPr>
            <a:spLocks noGrp="1"/>
          </p:cNvSpPr>
          <p:nvPr>
            <p:ph type="body" sz="quarter" idx="33"/>
          </p:nvPr>
        </p:nvSpPr>
        <p:spPr>
          <a:xfrm>
            <a:off x="9085073" y="3046855"/>
            <a:ext cx="2080305" cy="2684462"/>
          </a:xfrm>
          <a:prstGeom prst="rect">
            <a:avLst/>
          </a:prstGeom>
          <a:solidFill>
            <a:schemeClr val="bg2"/>
          </a:solidFill>
        </p:spPr>
        <p:txBody>
          <a:bodyPr lIns="108000" tIns="360000" rIns="108000" bIns="180000">
            <a:noAutofit/>
          </a:bodyPr>
          <a:lstStyle>
            <a:lvl1pPr marL="0" indent="0" algn="ctr">
              <a:lnSpc>
                <a:spcPct val="110000"/>
              </a:lnSpc>
              <a:spcBef>
                <a:spcPts val="0"/>
              </a:spcBef>
              <a:buSzPct val="120000"/>
              <a:buFont typeface="Arial" panose="020B0604020202020204" pitchFamily="34" charset="0"/>
              <a:buNone/>
              <a:tabLst/>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1345544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A">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1F01A652-7B7F-A681-73E4-8702DC29C45E}"/>
              </a:ext>
            </a:extLst>
          </p:cNvPr>
          <p:cNvSpPr/>
          <p:nvPr userDrawn="1"/>
        </p:nvSpPr>
        <p:spPr>
          <a:xfrm>
            <a:off x="1019175" y="2354943"/>
            <a:ext cx="11172825" cy="5640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0" name="Textplatzhalter 8">
            <a:extLst>
              <a:ext uri="{FF2B5EF4-FFF2-40B4-BE49-F238E27FC236}">
                <a16:creationId xmlns:a16="http://schemas.microsoft.com/office/drawing/2014/main" id="{53BD93AF-0EB2-41CE-3E53-121DD748C435}"/>
              </a:ext>
            </a:extLst>
          </p:cNvPr>
          <p:cNvSpPr>
            <a:spLocks noGrp="1"/>
          </p:cNvSpPr>
          <p:nvPr>
            <p:ph type="body" sz="quarter" idx="12"/>
          </p:nvPr>
        </p:nvSpPr>
        <p:spPr>
          <a:xfrm>
            <a:off x="6679368" y="251119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3"/>
                </a:solidFill>
                <a:latin typeface="Arial" panose="020B0604020202020204" pitchFamily="34" charset="0"/>
                <a:ea typeface="+mn-ea"/>
                <a:cs typeface="+mn-cs"/>
              </a:defRPr>
            </a:lvl1pPr>
          </a:lstStyle>
          <a:p>
            <a:pPr lvl="0"/>
            <a:r>
              <a:rPr lang="fr-FR"/>
              <a:t>Cliquez pour modifier les styles du texte du masque</a:t>
            </a:r>
          </a:p>
        </p:txBody>
      </p:sp>
      <p:sp>
        <p:nvSpPr>
          <p:cNvPr id="11" name="Textplatzhalter 8">
            <a:extLst>
              <a:ext uri="{FF2B5EF4-FFF2-40B4-BE49-F238E27FC236}">
                <a16:creationId xmlns:a16="http://schemas.microsoft.com/office/drawing/2014/main" id="{AAFD63B6-51F3-1CBD-12EE-9DAEF060BF4A}"/>
              </a:ext>
            </a:extLst>
          </p:cNvPr>
          <p:cNvSpPr>
            <a:spLocks noGrp="1"/>
          </p:cNvSpPr>
          <p:nvPr>
            <p:ph type="body" sz="quarter" idx="13"/>
          </p:nvPr>
        </p:nvSpPr>
        <p:spPr>
          <a:xfrm>
            <a:off x="6679368" y="3142572"/>
            <a:ext cx="2167391" cy="2663142"/>
          </a:xfrm>
          <a:prstGeom prst="rect">
            <a:avLst/>
          </a:prstGeom>
        </p:spPr>
        <p:txBody>
          <a:bodyPr>
            <a:normAutofit/>
          </a:bodyPr>
          <a:lstStyle>
            <a:lvl1pPr marL="0" indent="0" algn="l" defTabSz="914330" rtl="0" eaLnBrk="1" latinLnBrk="0" hangingPunct="1">
              <a:lnSpc>
                <a:spcPct val="100000"/>
              </a:lnSpc>
              <a:spcBef>
                <a:spcPts val="1000"/>
              </a:spcBef>
              <a:buSzPct val="120000"/>
              <a:buFont typeface="+mj-lt"/>
              <a:buNone/>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2" name="Textplatzhalter 8">
            <a:extLst>
              <a:ext uri="{FF2B5EF4-FFF2-40B4-BE49-F238E27FC236}">
                <a16:creationId xmlns:a16="http://schemas.microsoft.com/office/drawing/2014/main" id="{8ED7AB8C-214E-9014-2B90-A5A5F0CC9325}"/>
              </a:ext>
            </a:extLst>
          </p:cNvPr>
          <p:cNvSpPr>
            <a:spLocks noGrp="1"/>
          </p:cNvSpPr>
          <p:nvPr>
            <p:ph type="body" sz="quarter" idx="14"/>
          </p:nvPr>
        </p:nvSpPr>
        <p:spPr>
          <a:xfrm>
            <a:off x="2034495" y="251119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3"/>
                </a:solidFill>
                <a:latin typeface="Arial" panose="020B0604020202020204" pitchFamily="34" charset="0"/>
                <a:ea typeface="+mn-ea"/>
                <a:cs typeface="+mn-cs"/>
              </a:defRPr>
            </a:lvl1pPr>
          </a:lstStyle>
          <a:p>
            <a:pPr lvl="0"/>
            <a:r>
              <a:rPr lang="fr-FR"/>
              <a:t>Cliquez pour modifier les styles du texte du masque</a:t>
            </a:r>
          </a:p>
        </p:txBody>
      </p:sp>
      <p:sp>
        <p:nvSpPr>
          <p:cNvPr id="13" name="Textplatzhalter 8">
            <a:extLst>
              <a:ext uri="{FF2B5EF4-FFF2-40B4-BE49-F238E27FC236}">
                <a16:creationId xmlns:a16="http://schemas.microsoft.com/office/drawing/2014/main" id="{8985EA3D-D695-D52C-2456-E66A3632BFF8}"/>
              </a:ext>
            </a:extLst>
          </p:cNvPr>
          <p:cNvSpPr>
            <a:spLocks noGrp="1"/>
          </p:cNvSpPr>
          <p:nvPr>
            <p:ph type="body" sz="quarter" idx="15"/>
          </p:nvPr>
        </p:nvSpPr>
        <p:spPr>
          <a:xfrm>
            <a:off x="2027238" y="3142572"/>
            <a:ext cx="2167391" cy="2663142"/>
          </a:xfrm>
          <a:prstGeom prst="rect">
            <a:avLst/>
          </a:prstGeom>
        </p:spPr>
        <p:txBody>
          <a:bodyPr>
            <a:normAutofit/>
          </a:bodyPr>
          <a:lstStyle>
            <a:lvl1pPr marL="0" indent="0" algn="l" defTabSz="914330" rtl="0" eaLnBrk="1" latinLnBrk="0" hangingPunct="1">
              <a:lnSpc>
                <a:spcPct val="100000"/>
              </a:lnSpc>
              <a:spcBef>
                <a:spcPts val="1000"/>
              </a:spcBef>
              <a:buSzPct val="120000"/>
              <a:buFont typeface="+mj-lt"/>
              <a:buNone/>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4" name="Textplatzhalter 8">
            <a:extLst>
              <a:ext uri="{FF2B5EF4-FFF2-40B4-BE49-F238E27FC236}">
                <a16:creationId xmlns:a16="http://schemas.microsoft.com/office/drawing/2014/main" id="{67082F5E-A81E-5DE9-6892-F4536B014C04}"/>
              </a:ext>
            </a:extLst>
          </p:cNvPr>
          <p:cNvSpPr>
            <a:spLocks noGrp="1"/>
          </p:cNvSpPr>
          <p:nvPr>
            <p:ph type="body" sz="quarter" idx="16"/>
          </p:nvPr>
        </p:nvSpPr>
        <p:spPr>
          <a:xfrm>
            <a:off x="9005434" y="251119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3"/>
                </a:solidFill>
                <a:latin typeface="Arial" panose="020B0604020202020204" pitchFamily="34" charset="0"/>
                <a:ea typeface="+mn-ea"/>
                <a:cs typeface="+mn-cs"/>
              </a:defRPr>
            </a:lvl1pPr>
          </a:lstStyle>
          <a:p>
            <a:pPr lvl="0"/>
            <a:r>
              <a:rPr lang="fr-FR"/>
              <a:t>Cliquez pour modifier les styles du texte du masque</a:t>
            </a:r>
          </a:p>
        </p:txBody>
      </p:sp>
      <p:sp>
        <p:nvSpPr>
          <p:cNvPr id="15" name="Textplatzhalter 8">
            <a:extLst>
              <a:ext uri="{FF2B5EF4-FFF2-40B4-BE49-F238E27FC236}">
                <a16:creationId xmlns:a16="http://schemas.microsoft.com/office/drawing/2014/main" id="{19ED3CD3-0A06-CA3D-DD01-8FA5C6523FE3}"/>
              </a:ext>
            </a:extLst>
          </p:cNvPr>
          <p:cNvSpPr>
            <a:spLocks noGrp="1"/>
          </p:cNvSpPr>
          <p:nvPr>
            <p:ph type="body" sz="quarter" idx="17"/>
          </p:nvPr>
        </p:nvSpPr>
        <p:spPr>
          <a:xfrm>
            <a:off x="9005434" y="3142572"/>
            <a:ext cx="2167391" cy="2663142"/>
          </a:xfrm>
          <a:prstGeom prst="rect">
            <a:avLst/>
          </a:prstGeom>
        </p:spPr>
        <p:txBody>
          <a:bodyPr>
            <a:normAutofit/>
          </a:bodyPr>
          <a:lstStyle>
            <a:lvl1pPr marL="0" indent="0" algn="l" defTabSz="914330" rtl="0" eaLnBrk="1" latinLnBrk="0" hangingPunct="1">
              <a:lnSpc>
                <a:spcPct val="100000"/>
              </a:lnSpc>
              <a:spcBef>
                <a:spcPts val="1000"/>
              </a:spcBef>
              <a:buSzPct val="120000"/>
              <a:buFont typeface="+mj-lt"/>
              <a:buNone/>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8" name="Textplatzhalter 8">
            <a:extLst>
              <a:ext uri="{FF2B5EF4-FFF2-40B4-BE49-F238E27FC236}">
                <a16:creationId xmlns:a16="http://schemas.microsoft.com/office/drawing/2014/main" id="{0C1B3305-0DB8-E8FE-E319-C2B15F2876B5}"/>
              </a:ext>
            </a:extLst>
          </p:cNvPr>
          <p:cNvSpPr>
            <a:spLocks noGrp="1"/>
          </p:cNvSpPr>
          <p:nvPr>
            <p:ph type="body" sz="quarter" idx="20"/>
          </p:nvPr>
        </p:nvSpPr>
        <p:spPr>
          <a:xfrm>
            <a:off x="4353303" y="251119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3"/>
                </a:solidFill>
                <a:latin typeface="Arial" panose="020B0604020202020204" pitchFamily="34" charset="0"/>
                <a:ea typeface="+mn-ea"/>
                <a:cs typeface="+mn-cs"/>
              </a:defRPr>
            </a:lvl1pPr>
          </a:lstStyle>
          <a:p>
            <a:pPr lvl="0"/>
            <a:r>
              <a:rPr lang="fr-FR"/>
              <a:t>Cliquez pour modifier les styles du texte du masque</a:t>
            </a:r>
          </a:p>
        </p:txBody>
      </p:sp>
      <p:sp>
        <p:nvSpPr>
          <p:cNvPr id="19" name="Textplatzhalter 8">
            <a:extLst>
              <a:ext uri="{FF2B5EF4-FFF2-40B4-BE49-F238E27FC236}">
                <a16:creationId xmlns:a16="http://schemas.microsoft.com/office/drawing/2014/main" id="{732C8718-F292-AE0B-B21A-3FAACBE8A055}"/>
              </a:ext>
            </a:extLst>
          </p:cNvPr>
          <p:cNvSpPr>
            <a:spLocks noGrp="1"/>
          </p:cNvSpPr>
          <p:nvPr>
            <p:ph type="body" sz="quarter" idx="21"/>
          </p:nvPr>
        </p:nvSpPr>
        <p:spPr>
          <a:xfrm>
            <a:off x="4353303" y="3142572"/>
            <a:ext cx="2167391" cy="2663142"/>
          </a:xfrm>
          <a:prstGeom prst="rect">
            <a:avLst/>
          </a:prstGeom>
        </p:spPr>
        <p:txBody>
          <a:bodyPr>
            <a:normAutofit/>
          </a:bodyPr>
          <a:lstStyle>
            <a:lvl1pPr marL="0" indent="0" algn="l" defTabSz="914330" rtl="0" eaLnBrk="1" latinLnBrk="0" hangingPunct="1">
              <a:lnSpc>
                <a:spcPct val="100000"/>
              </a:lnSpc>
              <a:spcBef>
                <a:spcPts val="1000"/>
              </a:spcBef>
              <a:buSzPct val="120000"/>
              <a:buFont typeface="+mj-lt"/>
              <a:buNone/>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3" name="Textplatzhalter 8">
            <a:extLst>
              <a:ext uri="{FF2B5EF4-FFF2-40B4-BE49-F238E27FC236}">
                <a16:creationId xmlns:a16="http://schemas.microsoft.com/office/drawing/2014/main" id="{CEA10445-89BC-5DF1-F41F-6ECB6D323E93}"/>
              </a:ext>
            </a:extLst>
          </p:cNvPr>
          <p:cNvSpPr>
            <a:spLocks noGrp="1"/>
          </p:cNvSpPr>
          <p:nvPr>
            <p:ph type="body" sz="quarter" idx="22"/>
          </p:nvPr>
        </p:nvSpPr>
        <p:spPr>
          <a:xfrm>
            <a:off x="2027238" y="1125540"/>
            <a:ext cx="9145587" cy="1066118"/>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Tree>
    <p:extLst>
      <p:ext uri="{BB962C8B-B14F-4D97-AF65-F5344CB8AC3E}">
        <p14:creationId xmlns:p14="http://schemas.microsoft.com/office/powerpoint/2010/main" val="25412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B">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1F01A652-7B7F-A681-73E4-8702DC29C45E}"/>
              </a:ext>
            </a:extLst>
          </p:cNvPr>
          <p:cNvSpPr/>
          <p:nvPr userDrawn="1"/>
        </p:nvSpPr>
        <p:spPr>
          <a:xfrm>
            <a:off x="0" y="2354943"/>
            <a:ext cx="11172825" cy="5640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0" name="Textplatzhalter 8">
            <a:extLst>
              <a:ext uri="{FF2B5EF4-FFF2-40B4-BE49-F238E27FC236}">
                <a16:creationId xmlns:a16="http://schemas.microsoft.com/office/drawing/2014/main" id="{53BD93AF-0EB2-41CE-3E53-121DD748C435}"/>
              </a:ext>
            </a:extLst>
          </p:cNvPr>
          <p:cNvSpPr>
            <a:spLocks noGrp="1"/>
          </p:cNvSpPr>
          <p:nvPr>
            <p:ph type="body" sz="quarter" idx="12"/>
          </p:nvPr>
        </p:nvSpPr>
        <p:spPr>
          <a:xfrm>
            <a:off x="6679368" y="251119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3"/>
                </a:solidFill>
                <a:latin typeface="Arial" panose="020B0604020202020204" pitchFamily="34" charset="0"/>
                <a:ea typeface="+mn-ea"/>
                <a:cs typeface="+mn-cs"/>
              </a:defRPr>
            </a:lvl1pPr>
          </a:lstStyle>
          <a:p>
            <a:pPr lvl="0"/>
            <a:r>
              <a:rPr lang="fr-FR"/>
              <a:t>Cliquez pour modifier les styles du texte du masque</a:t>
            </a:r>
          </a:p>
        </p:txBody>
      </p:sp>
      <p:sp>
        <p:nvSpPr>
          <p:cNvPr id="11" name="Textplatzhalter 8">
            <a:extLst>
              <a:ext uri="{FF2B5EF4-FFF2-40B4-BE49-F238E27FC236}">
                <a16:creationId xmlns:a16="http://schemas.microsoft.com/office/drawing/2014/main" id="{AAFD63B6-51F3-1CBD-12EE-9DAEF060BF4A}"/>
              </a:ext>
            </a:extLst>
          </p:cNvPr>
          <p:cNvSpPr>
            <a:spLocks noGrp="1"/>
          </p:cNvSpPr>
          <p:nvPr>
            <p:ph type="body" sz="quarter" idx="13"/>
          </p:nvPr>
        </p:nvSpPr>
        <p:spPr>
          <a:xfrm>
            <a:off x="6679368" y="3142572"/>
            <a:ext cx="2167391" cy="2663142"/>
          </a:xfrm>
          <a:prstGeom prst="rect">
            <a:avLst/>
          </a:prstGeom>
        </p:spPr>
        <p:txBody>
          <a:bodyPr>
            <a:normAutofit/>
          </a:bodyPr>
          <a:lstStyle>
            <a:lvl1pPr marL="0" indent="0" algn="l" defTabSz="914330" rtl="0" eaLnBrk="1" latinLnBrk="0" hangingPunct="1">
              <a:lnSpc>
                <a:spcPct val="100000"/>
              </a:lnSpc>
              <a:spcBef>
                <a:spcPts val="1000"/>
              </a:spcBef>
              <a:buSzPct val="120000"/>
              <a:buFont typeface="Arial" panose="020B0604020202020204" pitchFamily="34" charset="0"/>
              <a:buNone/>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2" name="Textplatzhalter 8">
            <a:extLst>
              <a:ext uri="{FF2B5EF4-FFF2-40B4-BE49-F238E27FC236}">
                <a16:creationId xmlns:a16="http://schemas.microsoft.com/office/drawing/2014/main" id="{8ED7AB8C-214E-9014-2B90-A5A5F0CC9325}"/>
              </a:ext>
            </a:extLst>
          </p:cNvPr>
          <p:cNvSpPr>
            <a:spLocks noGrp="1"/>
          </p:cNvSpPr>
          <p:nvPr>
            <p:ph type="body" sz="quarter" idx="14"/>
          </p:nvPr>
        </p:nvSpPr>
        <p:spPr>
          <a:xfrm>
            <a:off x="2034495" y="251119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3"/>
                </a:solidFill>
                <a:latin typeface="Arial" panose="020B0604020202020204" pitchFamily="34" charset="0"/>
                <a:ea typeface="+mn-ea"/>
                <a:cs typeface="+mn-cs"/>
              </a:defRPr>
            </a:lvl1pPr>
          </a:lstStyle>
          <a:p>
            <a:pPr lvl="0"/>
            <a:r>
              <a:rPr lang="fr-FR"/>
              <a:t>Cliquez pour modifier les styles du texte du masque</a:t>
            </a:r>
          </a:p>
        </p:txBody>
      </p:sp>
      <p:sp>
        <p:nvSpPr>
          <p:cNvPr id="13" name="Textplatzhalter 8">
            <a:extLst>
              <a:ext uri="{FF2B5EF4-FFF2-40B4-BE49-F238E27FC236}">
                <a16:creationId xmlns:a16="http://schemas.microsoft.com/office/drawing/2014/main" id="{8985EA3D-D695-D52C-2456-E66A3632BFF8}"/>
              </a:ext>
            </a:extLst>
          </p:cNvPr>
          <p:cNvSpPr>
            <a:spLocks noGrp="1"/>
          </p:cNvSpPr>
          <p:nvPr>
            <p:ph type="body" sz="quarter" idx="15"/>
          </p:nvPr>
        </p:nvSpPr>
        <p:spPr>
          <a:xfrm>
            <a:off x="2027238" y="3142572"/>
            <a:ext cx="2167391" cy="2663142"/>
          </a:xfrm>
          <a:prstGeom prst="rect">
            <a:avLst/>
          </a:prstGeom>
        </p:spPr>
        <p:txBody>
          <a:bodyPr>
            <a:normAutofit/>
          </a:bodyPr>
          <a:lstStyle>
            <a:lvl1pPr marL="0" indent="0" algn="l" defTabSz="914330" rtl="0" eaLnBrk="1" latinLnBrk="0" hangingPunct="1">
              <a:lnSpc>
                <a:spcPct val="100000"/>
              </a:lnSpc>
              <a:spcBef>
                <a:spcPts val="1000"/>
              </a:spcBef>
              <a:buSzPct val="120000"/>
              <a:buFont typeface="Arial" panose="020B0604020202020204" pitchFamily="34" charset="0"/>
              <a:buNone/>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4" name="Textplatzhalter 8">
            <a:extLst>
              <a:ext uri="{FF2B5EF4-FFF2-40B4-BE49-F238E27FC236}">
                <a16:creationId xmlns:a16="http://schemas.microsoft.com/office/drawing/2014/main" id="{67082F5E-A81E-5DE9-6892-F4536B014C04}"/>
              </a:ext>
            </a:extLst>
          </p:cNvPr>
          <p:cNvSpPr>
            <a:spLocks noGrp="1"/>
          </p:cNvSpPr>
          <p:nvPr>
            <p:ph type="body" sz="quarter" idx="16"/>
          </p:nvPr>
        </p:nvSpPr>
        <p:spPr>
          <a:xfrm>
            <a:off x="9005434" y="251119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3"/>
                </a:solidFill>
                <a:latin typeface="Arial" panose="020B0604020202020204" pitchFamily="34" charset="0"/>
                <a:ea typeface="+mn-ea"/>
                <a:cs typeface="+mn-cs"/>
              </a:defRPr>
            </a:lvl1pPr>
          </a:lstStyle>
          <a:p>
            <a:pPr lvl="0"/>
            <a:r>
              <a:rPr lang="fr-FR"/>
              <a:t>Cliquez pour modifier les styles du texte du masque</a:t>
            </a:r>
          </a:p>
        </p:txBody>
      </p:sp>
      <p:sp>
        <p:nvSpPr>
          <p:cNvPr id="15" name="Textplatzhalter 8">
            <a:extLst>
              <a:ext uri="{FF2B5EF4-FFF2-40B4-BE49-F238E27FC236}">
                <a16:creationId xmlns:a16="http://schemas.microsoft.com/office/drawing/2014/main" id="{19ED3CD3-0A06-CA3D-DD01-8FA5C6523FE3}"/>
              </a:ext>
            </a:extLst>
          </p:cNvPr>
          <p:cNvSpPr>
            <a:spLocks noGrp="1"/>
          </p:cNvSpPr>
          <p:nvPr>
            <p:ph type="body" sz="quarter" idx="17"/>
          </p:nvPr>
        </p:nvSpPr>
        <p:spPr>
          <a:xfrm>
            <a:off x="9005434" y="3142572"/>
            <a:ext cx="2167391" cy="2663142"/>
          </a:xfrm>
          <a:prstGeom prst="rect">
            <a:avLst/>
          </a:prstGeom>
        </p:spPr>
        <p:txBody>
          <a:bodyPr>
            <a:normAutofit/>
          </a:bodyPr>
          <a:lstStyle>
            <a:lvl1pPr marL="0" indent="0" algn="l" defTabSz="914330" rtl="0" eaLnBrk="1" latinLnBrk="0" hangingPunct="1">
              <a:lnSpc>
                <a:spcPct val="100000"/>
              </a:lnSpc>
              <a:spcBef>
                <a:spcPts val="1000"/>
              </a:spcBef>
              <a:buSzPct val="120000"/>
              <a:buFont typeface="Arial" panose="020B0604020202020204" pitchFamily="34" charset="0"/>
              <a:buNone/>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8" name="Textplatzhalter 8">
            <a:extLst>
              <a:ext uri="{FF2B5EF4-FFF2-40B4-BE49-F238E27FC236}">
                <a16:creationId xmlns:a16="http://schemas.microsoft.com/office/drawing/2014/main" id="{0C1B3305-0DB8-E8FE-E319-C2B15F2876B5}"/>
              </a:ext>
            </a:extLst>
          </p:cNvPr>
          <p:cNvSpPr>
            <a:spLocks noGrp="1"/>
          </p:cNvSpPr>
          <p:nvPr>
            <p:ph type="body" sz="quarter" idx="20"/>
          </p:nvPr>
        </p:nvSpPr>
        <p:spPr>
          <a:xfrm>
            <a:off x="4353303" y="251119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3"/>
                </a:solidFill>
                <a:latin typeface="Arial" panose="020B0604020202020204" pitchFamily="34" charset="0"/>
                <a:ea typeface="+mn-ea"/>
                <a:cs typeface="+mn-cs"/>
              </a:defRPr>
            </a:lvl1pPr>
          </a:lstStyle>
          <a:p>
            <a:pPr lvl="0"/>
            <a:r>
              <a:rPr lang="fr-FR"/>
              <a:t>Cliquez pour modifier les styles du texte du masque</a:t>
            </a:r>
          </a:p>
        </p:txBody>
      </p:sp>
      <p:sp>
        <p:nvSpPr>
          <p:cNvPr id="19" name="Textplatzhalter 8">
            <a:extLst>
              <a:ext uri="{FF2B5EF4-FFF2-40B4-BE49-F238E27FC236}">
                <a16:creationId xmlns:a16="http://schemas.microsoft.com/office/drawing/2014/main" id="{732C8718-F292-AE0B-B21A-3FAACBE8A055}"/>
              </a:ext>
            </a:extLst>
          </p:cNvPr>
          <p:cNvSpPr>
            <a:spLocks noGrp="1"/>
          </p:cNvSpPr>
          <p:nvPr>
            <p:ph type="body" sz="quarter" idx="21"/>
          </p:nvPr>
        </p:nvSpPr>
        <p:spPr>
          <a:xfrm>
            <a:off x="4353303" y="3142572"/>
            <a:ext cx="2167391" cy="2663142"/>
          </a:xfrm>
          <a:prstGeom prst="rect">
            <a:avLst/>
          </a:prstGeom>
        </p:spPr>
        <p:txBody>
          <a:bodyPr>
            <a:normAutofit/>
          </a:bodyPr>
          <a:lstStyle>
            <a:lvl1pPr marL="0" indent="0" algn="l" defTabSz="914330" rtl="0" eaLnBrk="1" latinLnBrk="0" hangingPunct="1">
              <a:lnSpc>
                <a:spcPct val="100000"/>
              </a:lnSpc>
              <a:spcBef>
                <a:spcPts val="1000"/>
              </a:spcBef>
              <a:buSzPct val="120000"/>
              <a:buFont typeface="Arial" panose="020B0604020202020204" pitchFamily="34" charset="0"/>
              <a:buNone/>
              <a:defRPr lang="de-DE" sz="14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3" name="Textplatzhalter 8">
            <a:extLst>
              <a:ext uri="{FF2B5EF4-FFF2-40B4-BE49-F238E27FC236}">
                <a16:creationId xmlns:a16="http://schemas.microsoft.com/office/drawing/2014/main" id="{CEA10445-89BC-5DF1-F41F-6ECB6D323E93}"/>
              </a:ext>
            </a:extLst>
          </p:cNvPr>
          <p:cNvSpPr>
            <a:spLocks noGrp="1"/>
          </p:cNvSpPr>
          <p:nvPr>
            <p:ph type="body" sz="quarter" idx="22"/>
          </p:nvPr>
        </p:nvSpPr>
        <p:spPr>
          <a:xfrm>
            <a:off x="2027238" y="1125540"/>
            <a:ext cx="9145587" cy="1066118"/>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Tree>
    <p:extLst>
      <p:ext uri="{BB962C8B-B14F-4D97-AF65-F5344CB8AC3E}">
        <p14:creationId xmlns:p14="http://schemas.microsoft.com/office/powerpoint/2010/main" val="4936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we now?">
    <p:spTree>
      <p:nvGrpSpPr>
        <p:cNvPr id="1" name=""/>
        <p:cNvGrpSpPr/>
        <p:nvPr/>
      </p:nvGrpSpPr>
      <p:grpSpPr>
        <a:xfrm>
          <a:off x="0" y="0"/>
          <a:ext cx="0" cy="0"/>
          <a:chOff x="0" y="0"/>
          <a:chExt cx="0" cy="0"/>
        </a:xfrm>
      </p:grpSpPr>
      <p:sp>
        <p:nvSpPr>
          <p:cNvPr id="3" name="Textplatzhalter 8">
            <a:extLst>
              <a:ext uri="{FF2B5EF4-FFF2-40B4-BE49-F238E27FC236}">
                <a16:creationId xmlns:a16="http://schemas.microsoft.com/office/drawing/2014/main" id="{BF665498-0B7C-70E4-DEEC-AB092EB3298E}"/>
              </a:ext>
            </a:extLst>
          </p:cNvPr>
          <p:cNvSpPr>
            <a:spLocks noGrp="1"/>
          </p:cNvSpPr>
          <p:nvPr>
            <p:ph type="body" sz="quarter" idx="13"/>
          </p:nvPr>
        </p:nvSpPr>
        <p:spPr>
          <a:xfrm>
            <a:off x="2027238" y="1125539"/>
            <a:ext cx="6226210" cy="1465262"/>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2" name="Rectangle 6">
            <a:extLst>
              <a:ext uri="{FF2B5EF4-FFF2-40B4-BE49-F238E27FC236}">
                <a16:creationId xmlns:a16="http://schemas.microsoft.com/office/drawing/2014/main" id="{7E068AF6-23BE-87F4-4EE3-040FB81507B7}"/>
              </a:ext>
            </a:extLst>
          </p:cNvPr>
          <p:cNvSpPr/>
          <p:nvPr userDrawn="1"/>
        </p:nvSpPr>
        <p:spPr>
          <a:xfrm>
            <a:off x="9463314" y="0"/>
            <a:ext cx="2728686" cy="6858000"/>
          </a:xfrm>
          <a:prstGeom prst="rect">
            <a:avLst/>
          </a:prstGeom>
          <a:solidFill>
            <a:schemeClr val="bg2"/>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5" name="Textplatzhalter 12">
            <a:extLst>
              <a:ext uri="{FF2B5EF4-FFF2-40B4-BE49-F238E27FC236}">
                <a16:creationId xmlns:a16="http://schemas.microsoft.com/office/drawing/2014/main" id="{15069D08-D0B4-4631-1432-F941E82744E3}"/>
              </a:ext>
            </a:extLst>
          </p:cNvPr>
          <p:cNvSpPr>
            <a:spLocks noGrp="1"/>
          </p:cNvSpPr>
          <p:nvPr>
            <p:ph type="body" sz="quarter" idx="27"/>
          </p:nvPr>
        </p:nvSpPr>
        <p:spPr>
          <a:xfrm>
            <a:off x="9898743" y="549275"/>
            <a:ext cx="2097314" cy="5737225"/>
          </a:xfrm>
          <a:prstGeom prst="rect">
            <a:avLst/>
          </a:prstGeom>
        </p:spPr>
        <p:txBody>
          <a:bodyPr anchor="t" anchorCtr="0">
            <a:noAutofit/>
          </a:bodyPr>
          <a:lstStyle>
            <a:lvl1pPr>
              <a:lnSpc>
                <a:spcPct val="200000"/>
              </a:lnSpc>
              <a:spcBef>
                <a:spcPts val="0"/>
              </a:spcBef>
              <a:defRPr lang="de-DE" sz="1400" b="1"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6" name="Textplatzhalter 12">
            <a:extLst>
              <a:ext uri="{FF2B5EF4-FFF2-40B4-BE49-F238E27FC236}">
                <a16:creationId xmlns:a16="http://schemas.microsoft.com/office/drawing/2014/main" id="{E4F626F9-5816-5FD5-E00C-CAA9EF56642E}"/>
              </a:ext>
            </a:extLst>
          </p:cNvPr>
          <p:cNvSpPr>
            <a:spLocks noGrp="1"/>
          </p:cNvSpPr>
          <p:nvPr>
            <p:ph type="body" sz="quarter" idx="14"/>
          </p:nvPr>
        </p:nvSpPr>
        <p:spPr>
          <a:xfrm>
            <a:off x="2021020" y="2770495"/>
            <a:ext cx="6232803" cy="2770406"/>
          </a:xfrm>
          <a:prstGeom prst="rect">
            <a:avLst/>
          </a:prstGeom>
        </p:spPr>
        <p:txBody>
          <a:bodyPr>
            <a:noAutofit/>
          </a:bodyPr>
          <a:lstStyle>
            <a:lvl1pPr marL="0" indent="0">
              <a:lnSpc>
                <a:spcPct val="110000"/>
              </a:lnSpc>
              <a:spcBef>
                <a:spcPts val="0"/>
              </a:spcBef>
              <a:buSzPct val="125000"/>
              <a:buFont typeface="Arial" panose="020B0604020202020204" pitchFamily="34" charset="0"/>
              <a:buNone/>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25282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s">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0" name="Textplatzhalter 8">
            <a:extLst>
              <a:ext uri="{FF2B5EF4-FFF2-40B4-BE49-F238E27FC236}">
                <a16:creationId xmlns:a16="http://schemas.microsoft.com/office/drawing/2014/main" id="{53BD93AF-0EB2-41CE-3E53-121DD748C435}"/>
              </a:ext>
            </a:extLst>
          </p:cNvPr>
          <p:cNvSpPr>
            <a:spLocks noGrp="1"/>
          </p:cNvSpPr>
          <p:nvPr>
            <p:ph type="body" sz="quarter" idx="12"/>
          </p:nvPr>
        </p:nvSpPr>
        <p:spPr>
          <a:xfrm>
            <a:off x="6679368" y="2547257"/>
            <a:ext cx="2181603" cy="659717"/>
          </a:xfrm>
          <a:prstGeom prst="rect">
            <a:avLst/>
          </a:prstGeom>
        </p:spPr>
        <p:txBody>
          <a:bodyPr anchor="t" anchorCtr="0">
            <a:noAutofit/>
          </a:bodyPr>
          <a:lstStyle>
            <a:lvl1pPr marL="0" algn="l" defTabSz="914330" rtl="0" eaLnBrk="1" latinLnBrk="0" hangingPunct="1">
              <a:lnSpc>
                <a:spcPct val="120000"/>
              </a:lnSpc>
              <a:spcBef>
                <a:spcPts val="1000"/>
              </a:spcBef>
              <a:defRPr lang="de-DE" sz="3000" b="1" kern="1200">
                <a:solidFill>
                  <a:schemeClr val="tx2"/>
                </a:solidFill>
                <a:latin typeface="Georgia" panose="02040502050405020303" pitchFamily="18" charset="0"/>
                <a:ea typeface="+mn-ea"/>
                <a:cs typeface="Arial" panose="020B0604020202020204" pitchFamily="34" charset="0"/>
              </a:defRPr>
            </a:lvl1pPr>
          </a:lstStyle>
          <a:p>
            <a:pPr lvl="0"/>
            <a:r>
              <a:rPr lang="fr-FR"/>
              <a:t>Cliquez pour modifier les styles du texte du masque</a:t>
            </a:r>
          </a:p>
        </p:txBody>
      </p:sp>
      <p:sp>
        <p:nvSpPr>
          <p:cNvPr id="11" name="Textplatzhalter 8">
            <a:extLst>
              <a:ext uri="{FF2B5EF4-FFF2-40B4-BE49-F238E27FC236}">
                <a16:creationId xmlns:a16="http://schemas.microsoft.com/office/drawing/2014/main" id="{AAFD63B6-51F3-1CBD-12EE-9DAEF060BF4A}"/>
              </a:ext>
            </a:extLst>
          </p:cNvPr>
          <p:cNvSpPr>
            <a:spLocks noGrp="1"/>
          </p:cNvSpPr>
          <p:nvPr>
            <p:ph type="body" sz="quarter" idx="13"/>
          </p:nvPr>
        </p:nvSpPr>
        <p:spPr>
          <a:xfrm>
            <a:off x="6679368" y="3897313"/>
            <a:ext cx="2167391" cy="1821316"/>
          </a:xfrm>
          <a:prstGeom prst="rect">
            <a:avLst/>
          </a:prstGeom>
        </p:spPr>
        <p:txBody>
          <a:bodyPr>
            <a:normAutofit/>
          </a:bodyPr>
          <a:lstStyle>
            <a:lvl1pPr marL="0" indent="0" algn="l" defTabSz="914330" rtl="0" eaLnBrk="1" latinLnBrk="0" hangingPunct="1">
              <a:lnSpc>
                <a:spcPct val="100000"/>
              </a:lnSpc>
              <a:spcBef>
                <a:spcPts val="1000"/>
              </a:spcBef>
              <a:buSzPct val="120000"/>
              <a:buFont typeface="Arial" panose="020B0604020202020204" pitchFamily="34" charset="0"/>
              <a:buNone/>
              <a:defRPr lang="de-DE" sz="13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2" name="Textplatzhalter 8">
            <a:extLst>
              <a:ext uri="{FF2B5EF4-FFF2-40B4-BE49-F238E27FC236}">
                <a16:creationId xmlns:a16="http://schemas.microsoft.com/office/drawing/2014/main" id="{8ED7AB8C-214E-9014-2B90-A5A5F0CC9325}"/>
              </a:ext>
            </a:extLst>
          </p:cNvPr>
          <p:cNvSpPr>
            <a:spLocks noGrp="1"/>
          </p:cNvSpPr>
          <p:nvPr>
            <p:ph type="body" sz="quarter" idx="14"/>
          </p:nvPr>
        </p:nvSpPr>
        <p:spPr>
          <a:xfrm>
            <a:off x="2034495" y="2547257"/>
            <a:ext cx="2167391" cy="659717"/>
          </a:xfrm>
          <a:prstGeom prst="rect">
            <a:avLst/>
          </a:prstGeom>
        </p:spPr>
        <p:txBody>
          <a:bodyPr anchor="t" anchorCtr="0">
            <a:noAutofit/>
          </a:bodyPr>
          <a:lstStyle>
            <a:lvl1pPr marL="0" algn="l" defTabSz="914330" rtl="0" eaLnBrk="1" latinLnBrk="0" hangingPunct="1">
              <a:lnSpc>
                <a:spcPct val="120000"/>
              </a:lnSpc>
              <a:spcBef>
                <a:spcPts val="1000"/>
              </a:spcBef>
              <a:defRPr lang="de-DE" sz="3000" b="1" kern="1200">
                <a:solidFill>
                  <a:schemeClr val="tx2"/>
                </a:solidFill>
                <a:latin typeface="Georgia" panose="02040502050405020303" pitchFamily="18" charset="0"/>
                <a:ea typeface="+mn-ea"/>
                <a:cs typeface="Arial" panose="020B0604020202020204" pitchFamily="34" charset="0"/>
              </a:defRPr>
            </a:lvl1pPr>
          </a:lstStyle>
          <a:p>
            <a:pPr lvl="0"/>
            <a:r>
              <a:rPr lang="fr-FR"/>
              <a:t>Cliquez pour modifier les styles du texte du masque</a:t>
            </a:r>
          </a:p>
        </p:txBody>
      </p:sp>
      <p:sp>
        <p:nvSpPr>
          <p:cNvPr id="13" name="Textplatzhalter 8">
            <a:extLst>
              <a:ext uri="{FF2B5EF4-FFF2-40B4-BE49-F238E27FC236}">
                <a16:creationId xmlns:a16="http://schemas.microsoft.com/office/drawing/2014/main" id="{8985EA3D-D695-D52C-2456-E66A3632BFF8}"/>
              </a:ext>
            </a:extLst>
          </p:cNvPr>
          <p:cNvSpPr>
            <a:spLocks noGrp="1"/>
          </p:cNvSpPr>
          <p:nvPr>
            <p:ph type="body" sz="quarter" idx="15"/>
          </p:nvPr>
        </p:nvSpPr>
        <p:spPr>
          <a:xfrm>
            <a:off x="2027238" y="3897313"/>
            <a:ext cx="2167391" cy="1821316"/>
          </a:xfrm>
          <a:prstGeom prst="rect">
            <a:avLst/>
          </a:prstGeom>
        </p:spPr>
        <p:txBody>
          <a:bodyPr>
            <a:normAutofit/>
          </a:bodyPr>
          <a:lstStyle>
            <a:lvl1pPr marL="0" indent="0" algn="l" defTabSz="914330" rtl="0" eaLnBrk="1" latinLnBrk="0" hangingPunct="1">
              <a:lnSpc>
                <a:spcPct val="100000"/>
              </a:lnSpc>
              <a:spcBef>
                <a:spcPts val="1000"/>
              </a:spcBef>
              <a:buSzPct val="120000"/>
              <a:buFont typeface="Arial" panose="020B0604020202020204" pitchFamily="34" charset="0"/>
              <a:buNone/>
              <a:defRPr lang="de-DE" sz="13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4" name="Textplatzhalter 8">
            <a:extLst>
              <a:ext uri="{FF2B5EF4-FFF2-40B4-BE49-F238E27FC236}">
                <a16:creationId xmlns:a16="http://schemas.microsoft.com/office/drawing/2014/main" id="{67082F5E-A81E-5DE9-6892-F4536B014C04}"/>
              </a:ext>
            </a:extLst>
          </p:cNvPr>
          <p:cNvSpPr>
            <a:spLocks noGrp="1"/>
          </p:cNvSpPr>
          <p:nvPr>
            <p:ph type="body" sz="quarter" idx="16"/>
          </p:nvPr>
        </p:nvSpPr>
        <p:spPr>
          <a:xfrm>
            <a:off x="9005434" y="2547257"/>
            <a:ext cx="2167391" cy="659717"/>
          </a:xfrm>
          <a:prstGeom prst="rect">
            <a:avLst/>
          </a:prstGeom>
        </p:spPr>
        <p:txBody>
          <a:bodyPr anchor="t" anchorCtr="0">
            <a:noAutofit/>
          </a:bodyPr>
          <a:lstStyle>
            <a:lvl1pPr marL="0" algn="l" defTabSz="914330" rtl="0" eaLnBrk="1" latinLnBrk="0" hangingPunct="1">
              <a:lnSpc>
                <a:spcPct val="120000"/>
              </a:lnSpc>
              <a:spcBef>
                <a:spcPts val="1000"/>
              </a:spcBef>
              <a:defRPr lang="de-DE" sz="3000" b="1" kern="1200">
                <a:solidFill>
                  <a:schemeClr val="tx2"/>
                </a:solidFill>
                <a:latin typeface="Georgia" panose="02040502050405020303" pitchFamily="18" charset="0"/>
                <a:ea typeface="+mn-ea"/>
                <a:cs typeface="Arial" panose="020B0604020202020204" pitchFamily="34" charset="0"/>
              </a:defRPr>
            </a:lvl1pPr>
          </a:lstStyle>
          <a:p>
            <a:pPr lvl="0"/>
            <a:r>
              <a:rPr lang="fr-FR"/>
              <a:t>Cliquez pour modifier les styles du texte du masque</a:t>
            </a:r>
          </a:p>
        </p:txBody>
      </p:sp>
      <p:sp>
        <p:nvSpPr>
          <p:cNvPr id="15" name="Textplatzhalter 8">
            <a:extLst>
              <a:ext uri="{FF2B5EF4-FFF2-40B4-BE49-F238E27FC236}">
                <a16:creationId xmlns:a16="http://schemas.microsoft.com/office/drawing/2014/main" id="{19ED3CD3-0A06-CA3D-DD01-8FA5C6523FE3}"/>
              </a:ext>
            </a:extLst>
          </p:cNvPr>
          <p:cNvSpPr>
            <a:spLocks noGrp="1"/>
          </p:cNvSpPr>
          <p:nvPr>
            <p:ph type="body" sz="quarter" idx="17"/>
          </p:nvPr>
        </p:nvSpPr>
        <p:spPr>
          <a:xfrm>
            <a:off x="9005434" y="3897313"/>
            <a:ext cx="2167391" cy="1821316"/>
          </a:xfrm>
          <a:prstGeom prst="rect">
            <a:avLst/>
          </a:prstGeom>
        </p:spPr>
        <p:txBody>
          <a:bodyPr>
            <a:normAutofit/>
          </a:bodyPr>
          <a:lstStyle>
            <a:lvl1pPr marL="0" indent="0" algn="l" defTabSz="914330" rtl="0" eaLnBrk="1" latinLnBrk="0" hangingPunct="1">
              <a:lnSpc>
                <a:spcPct val="100000"/>
              </a:lnSpc>
              <a:spcBef>
                <a:spcPts val="1000"/>
              </a:spcBef>
              <a:buSzPct val="120000"/>
              <a:buFont typeface="Arial" panose="020B0604020202020204" pitchFamily="34" charset="0"/>
              <a:buNone/>
              <a:defRPr lang="de-DE" sz="13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18" name="Textplatzhalter 8">
            <a:extLst>
              <a:ext uri="{FF2B5EF4-FFF2-40B4-BE49-F238E27FC236}">
                <a16:creationId xmlns:a16="http://schemas.microsoft.com/office/drawing/2014/main" id="{0C1B3305-0DB8-E8FE-E319-C2B15F2876B5}"/>
              </a:ext>
            </a:extLst>
          </p:cNvPr>
          <p:cNvSpPr>
            <a:spLocks noGrp="1"/>
          </p:cNvSpPr>
          <p:nvPr>
            <p:ph type="body" sz="quarter" idx="20"/>
          </p:nvPr>
        </p:nvSpPr>
        <p:spPr>
          <a:xfrm>
            <a:off x="4353303" y="2547257"/>
            <a:ext cx="2178126" cy="659717"/>
          </a:xfrm>
          <a:prstGeom prst="rect">
            <a:avLst/>
          </a:prstGeom>
        </p:spPr>
        <p:txBody>
          <a:bodyPr anchor="t" anchorCtr="0">
            <a:noAutofit/>
          </a:bodyPr>
          <a:lstStyle>
            <a:lvl1pPr marL="0" algn="l" defTabSz="914330" rtl="0" eaLnBrk="1" latinLnBrk="0" hangingPunct="1">
              <a:lnSpc>
                <a:spcPct val="120000"/>
              </a:lnSpc>
              <a:spcBef>
                <a:spcPts val="1000"/>
              </a:spcBef>
              <a:defRPr lang="de-DE" sz="3000" b="1" kern="1200">
                <a:solidFill>
                  <a:schemeClr val="tx2"/>
                </a:solidFill>
                <a:latin typeface="Georgia" panose="02040502050405020303" pitchFamily="18" charset="0"/>
                <a:ea typeface="+mn-ea"/>
                <a:cs typeface="Arial" panose="020B0604020202020204" pitchFamily="34" charset="0"/>
              </a:defRPr>
            </a:lvl1pPr>
          </a:lstStyle>
          <a:p>
            <a:pPr lvl="0"/>
            <a:r>
              <a:rPr lang="fr-FR"/>
              <a:t>Cliquez pour modifier les styles du texte du masque</a:t>
            </a:r>
          </a:p>
        </p:txBody>
      </p:sp>
      <p:sp>
        <p:nvSpPr>
          <p:cNvPr id="19" name="Textplatzhalter 8">
            <a:extLst>
              <a:ext uri="{FF2B5EF4-FFF2-40B4-BE49-F238E27FC236}">
                <a16:creationId xmlns:a16="http://schemas.microsoft.com/office/drawing/2014/main" id="{732C8718-F292-AE0B-B21A-3FAACBE8A055}"/>
              </a:ext>
            </a:extLst>
          </p:cNvPr>
          <p:cNvSpPr>
            <a:spLocks noGrp="1"/>
          </p:cNvSpPr>
          <p:nvPr>
            <p:ph type="body" sz="quarter" idx="21"/>
          </p:nvPr>
        </p:nvSpPr>
        <p:spPr>
          <a:xfrm>
            <a:off x="4353303" y="3897313"/>
            <a:ext cx="2167391" cy="1821316"/>
          </a:xfrm>
          <a:prstGeom prst="rect">
            <a:avLst/>
          </a:prstGeom>
        </p:spPr>
        <p:txBody>
          <a:bodyPr>
            <a:normAutofit/>
          </a:bodyPr>
          <a:lstStyle>
            <a:lvl1pPr marL="0" indent="0" algn="l" defTabSz="914330" rtl="0" eaLnBrk="1" latinLnBrk="0" hangingPunct="1">
              <a:lnSpc>
                <a:spcPct val="100000"/>
              </a:lnSpc>
              <a:spcBef>
                <a:spcPts val="1000"/>
              </a:spcBef>
              <a:buSzPct val="120000"/>
              <a:buFont typeface="Arial" panose="020B0604020202020204" pitchFamily="34" charset="0"/>
              <a:buNone/>
              <a:defRPr lang="de-DE" sz="13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
        <p:nvSpPr>
          <p:cNvPr id="3" name="Textplatzhalter 8">
            <a:extLst>
              <a:ext uri="{FF2B5EF4-FFF2-40B4-BE49-F238E27FC236}">
                <a16:creationId xmlns:a16="http://schemas.microsoft.com/office/drawing/2014/main" id="{CEA10445-89BC-5DF1-F41F-6ECB6D323E93}"/>
              </a:ext>
            </a:extLst>
          </p:cNvPr>
          <p:cNvSpPr>
            <a:spLocks noGrp="1"/>
          </p:cNvSpPr>
          <p:nvPr>
            <p:ph type="body" sz="quarter" idx="22"/>
          </p:nvPr>
        </p:nvSpPr>
        <p:spPr>
          <a:xfrm>
            <a:off x="2027238" y="1125540"/>
            <a:ext cx="9145587" cy="1066118"/>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4" name="Textplatzhalter 8">
            <a:extLst>
              <a:ext uri="{FF2B5EF4-FFF2-40B4-BE49-F238E27FC236}">
                <a16:creationId xmlns:a16="http://schemas.microsoft.com/office/drawing/2014/main" id="{CEEBEA5A-25BF-6FFB-5C91-25F498F9E269}"/>
              </a:ext>
            </a:extLst>
          </p:cNvPr>
          <p:cNvSpPr>
            <a:spLocks noGrp="1"/>
          </p:cNvSpPr>
          <p:nvPr>
            <p:ph type="body" sz="quarter" idx="23"/>
          </p:nvPr>
        </p:nvSpPr>
        <p:spPr>
          <a:xfrm>
            <a:off x="6679368" y="3461883"/>
            <a:ext cx="2181603"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tx1"/>
                </a:solidFill>
                <a:latin typeface="Georgia" panose="02040502050405020303" pitchFamily="18" charset="0"/>
                <a:ea typeface="+mn-ea"/>
                <a:cs typeface="+mn-cs"/>
              </a:defRPr>
            </a:lvl1pPr>
          </a:lstStyle>
          <a:p>
            <a:pPr lvl="0"/>
            <a:r>
              <a:rPr lang="fr-FR"/>
              <a:t>Cliquez pour modifier les styles du texte du masque</a:t>
            </a:r>
          </a:p>
        </p:txBody>
      </p:sp>
      <p:sp>
        <p:nvSpPr>
          <p:cNvPr id="5" name="Textplatzhalter 8">
            <a:extLst>
              <a:ext uri="{FF2B5EF4-FFF2-40B4-BE49-F238E27FC236}">
                <a16:creationId xmlns:a16="http://schemas.microsoft.com/office/drawing/2014/main" id="{7023222A-4EF6-3414-AA94-184A5C62F158}"/>
              </a:ext>
            </a:extLst>
          </p:cNvPr>
          <p:cNvSpPr>
            <a:spLocks noGrp="1"/>
          </p:cNvSpPr>
          <p:nvPr>
            <p:ph type="body" sz="quarter" idx="24"/>
          </p:nvPr>
        </p:nvSpPr>
        <p:spPr>
          <a:xfrm>
            <a:off x="2034495" y="3461883"/>
            <a:ext cx="2167391"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tx1"/>
                </a:solidFill>
                <a:latin typeface="Georgia" panose="02040502050405020303" pitchFamily="18" charset="0"/>
                <a:ea typeface="+mn-ea"/>
                <a:cs typeface="+mn-cs"/>
              </a:defRPr>
            </a:lvl1pPr>
          </a:lstStyle>
          <a:p>
            <a:pPr lvl="0"/>
            <a:r>
              <a:rPr lang="fr-FR"/>
              <a:t>Cliquez pour modifier les styles du texte du masque</a:t>
            </a:r>
          </a:p>
        </p:txBody>
      </p:sp>
      <p:sp>
        <p:nvSpPr>
          <p:cNvPr id="6" name="Textplatzhalter 8">
            <a:extLst>
              <a:ext uri="{FF2B5EF4-FFF2-40B4-BE49-F238E27FC236}">
                <a16:creationId xmlns:a16="http://schemas.microsoft.com/office/drawing/2014/main" id="{39FB2A9B-568E-32D5-85BF-6A02A5341629}"/>
              </a:ext>
            </a:extLst>
          </p:cNvPr>
          <p:cNvSpPr>
            <a:spLocks noGrp="1"/>
          </p:cNvSpPr>
          <p:nvPr>
            <p:ph type="body" sz="quarter" idx="25"/>
          </p:nvPr>
        </p:nvSpPr>
        <p:spPr>
          <a:xfrm>
            <a:off x="9005434" y="3461883"/>
            <a:ext cx="2167391"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tx1"/>
                </a:solidFill>
                <a:latin typeface="Georgia" panose="02040502050405020303" pitchFamily="18" charset="0"/>
                <a:ea typeface="+mn-ea"/>
                <a:cs typeface="+mn-cs"/>
              </a:defRPr>
            </a:lvl1pPr>
          </a:lstStyle>
          <a:p>
            <a:pPr lvl="0"/>
            <a:r>
              <a:rPr lang="fr-FR"/>
              <a:t>Cliquez pour modifier les styles du texte du masque</a:t>
            </a:r>
          </a:p>
        </p:txBody>
      </p:sp>
      <p:sp>
        <p:nvSpPr>
          <p:cNvPr id="7" name="Textplatzhalter 8">
            <a:extLst>
              <a:ext uri="{FF2B5EF4-FFF2-40B4-BE49-F238E27FC236}">
                <a16:creationId xmlns:a16="http://schemas.microsoft.com/office/drawing/2014/main" id="{6FFA1C90-86A9-5620-E564-24E4948A9465}"/>
              </a:ext>
            </a:extLst>
          </p:cNvPr>
          <p:cNvSpPr>
            <a:spLocks noGrp="1"/>
          </p:cNvSpPr>
          <p:nvPr>
            <p:ph type="body" sz="quarter" idx="26"/>
          </p:nvPr>
        </p:nvSpPr>
        <p:spPr>
          <a:xfrm>
            <a:off x="4353303" y="3461883"/>
            <a:ext cx="2178126"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tx1"/>
                </a:solidFill>
                <a:latin typeface="Georgia" panose="02040502050405020303" pitchFamily="18"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1143577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creensho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23575" y="356459"/>
            <a:ext cx="10058400" cy="6030254"/>
          </a:xfrm>
          <a:prstGeom prst="rect">
            <a:avLst/>
          </a:prstGeom>
          <a:effectLst/>
        </p:spPr>
      </p:pic>
      <p:sp>
        <p:nvSpPr>
          <p:cNvPr id="6" name="Picture Placeholder 8">
            <a:extLst>
              <a:ext uri="{FF2B5EF4-FFF2-40B4-BE49-F238E27FC236}">
                <a16:creationId xmlns:a16="http://schemas.microsoft.com/office/drawing/2014/main" id="{56E8CE5C-F9F3-434D-AC0B-6AB02A330690}"/>
              </a:ext>
            </a:extLst>
          </p:cNvPr>
          <p:cNvSpPr>
            <a:spLocks noGrp="1"/>
          </p:cNvSpPr>
          <p:nvPr>
            <p:ph type="pic" sz="quarter" idx="31"/>
          </p:nvPr>
        </p:nvSpPr>
        <p:spPr>
          <a:xfrm>
            <a:off x="6110473" y="810689"/>
            <a:ext cx="7696062" cy="4820566"/>
          </a:xfrm>
          <a:prstGeom prst="rect">
            <a:avLst/>
          </a:prstGeom>
          <a:solidFill>
            <a:schemeClr val="bg1"/>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3" name="Textplatzhalter 8">
            <a:extLst>
              <a:ext uri="{FF2B5EF4-FFF2-40B4-BE49-F238E27FC236}">
                <a16:creationId xmlns:a16="http://schemas.microsoft.com/office/drawing/2014/main" id="{C54EBF66-3BD6-226F-D2E4-2F92F99A3720}"/>
              </a:ext>
            </a:extLst>
          </p:cNvPr>
          <p:cNvSpPr>
            <a:spLocks noGrp="1"/>
          </p:cNvSpPr>
          <p:nvPr>
            <p:ph type="body" sz="quarter" idx="13"/>
          </p:nvPr>
        </p:nvSpPr>
        <p:spPr>
          <a:xfrm>
            <a:off x="2027239" y="1125538"/>
            <a:ext cx="3278442" cy="2024062"/>
          </a:xfrm>
          <a:prstGeom prst="rect">
            <a:avLst/>
          </a:prstGeom>
        </p:spPr>
        <p:txBody>
          <a:bodyPr>
            <a:normAutofit/>
          </a:bodyPr>
          <a:lstStyle>
            <a:lvl1pPr>
              <a:lnSpc>
                <a:spcPct val="80000"/>
              </a:lnSpc>
              <a:spcBef>
                <a:spcPts val="0"/>
              </a:spcBef>
              <a:defRPr lang="de-DE" sz="40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2" name="Textplatzhalter 12">
            <a:extLst>
              <a:ext uri="{FF2B5EF4-FFF2-40B4-BE49-F238E27FC236}">
                <a16:creationId xmlns:a16="http://schemas.microsoft.com/office/drawing/2014/main" id="{F4F6234E-0612-4915-AAAF-668DE083F426}"/>
              </a:ext>
            </a:extLst>
          </p:cNvPr>
          <p:cNvSpPr>
            <a:spLocks noGrp="1"/>
          </p:cNvSpPr>
          <p:nvPr>
            <p:ph type="body" sz="quarter" idx="14"/>
          </p:nvPr>
        </p:nvSpPr>
        <p:spPr>
          <a:xfrm>
            <a:off x="2021020" y="3297334"/>
            <a:ext cx="3289767" cy="2298067"/>
          </a:xfrm>
          <a:prstGeom prst="rect">
            <a:avLst/>
          </a:prstGeom>
        </p:spPr>
        <p:txBody>
          <a:bodyPr>
            <a:noAutofit/>
          </a:bodyPr>
          <a:lstStyle>
            <a:lvl1pPr marL="0" indent="0">
              <a:lnSpc>
                <a:spcPct val="110000"/>
              </a:lnSpc>
              <a:spcBef>
                <a:spcPts val="0"/>
              </a:spcBef>
              <a:buSzPct val="125000"/>
              <a:buFont typeface="Arial" panose="020B0604020202020204" pitchFamily="34" charset="0"/>
              <a:buNone/>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4102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s">
    <p:spTree>
      <p:nvGrpSpPr>
        <p:cNvPr id="1" name=""/>
        <p:cNvGrpSpPr/>
        <p:nvPr/>
      </p:nvGrpSpPr>
      <p:grpSpPr>
        <a:xfrm>
          <a:off x="0" y="0"/>
          <a:ext cx="0" cy="0"/>
          <a:chOff x="0" y="0"/>
          <a:chExt cx="0" cy="0"/>
        </a:xfrm>
      </p:grpSpPr>
      <p:sp>
        <p:nvSpPr>
          <p:cNvPr id="2" name="Textplatzhalter 8">
            <a:extLst>
              <a:ext uri="{FF2B5EF4-FFF2-40B4-BE49-F238E27FC236}">
                <a16:creationId xmlns:a16="http://schemas.microsoft.com/office/drawing/2014/main" id="{FAE5F939-D6CD-76DD-F2E6-15FDD921C292}"/>
              </a:ext>
            </a:extLst>
          </p:cNvPr>
          <p:cNvSpPr>
            <a:spLocks noGrp="1"/>
          </p:cNvSpPr>
          <p:nvPr>
            <p:ph type="body" sz="quarter" idx="13"/>
          </p:nvPr>
        </p:nvSpPr>
        <p:spPr>
          <a:xfrm>
            <a:off x="2027238" y="1974624"/>
            <a:ext cx="9333140" cy="1225776"/>
          </a:xfrm>
          <a:prstGeom prst="rect">
            <a:avLst/>
          </a:prstGeom>
        </p:spPr>
        <p:txBody>
          <a:bodyPr>
            <a:normAutofit/>
          </a:bodyPr>
          <a:lstStyle>
            <a:lvl1pPr>
              <a:lnSpc>
                <a:spcPct val="90000"/>
              </a:lnSpc>
              <a:spcBef>
                <a:spcPts val="0"/>
              </a:spcBef>
              <a:defRPr lang="de-DE" sz="44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5" name="Textplatzhalter 12">
            <a:extLst>
              <a:ext uri="{FF2B5EF4-FFF2-40B4-BE49-F238E27FC236}">
                <a16:creationId xmlns:a16="http://schemas.microsoft.com/office/drawing/2014/main" id="{E8C2289A-A467-21ED-56D1-1581E14D4AFE}"/>
              </a:ext>
            </a:extLst>
          </p:cNvPr>
          <p:cNvSpPr>
            <a:spLocks noGrp="1"/>
          </p:cNvSpPr>
          <p:nvPr>
            <p:ph type="body" sz="quarter" idx="15"/>
          </p:nvPr>
        </p:nvSpPr>
        <p:spPr>
          <a:xfrm>
            <a:off x="2027238" y="3366930"/>
            <a:ext cx="9333140" cy="2919570"/>
          </a:xfrm>
          <a:prstGeom prst="rect">
            <a:avLst/>
          </a:prstGeom>
        </p:spPr>
        <p:txBody>
          <a:bodyPr numCol="2" spcCol="360000">
            <a:normAutofit/>
          </a:bodyPr>
          <a:lstStyle>
            <a:lvl1pPr marL="0" indent="0">
              <a:lnSpc>
                <a:spcPct val="110000"/>
              </a:lnSpc>
              <a:spcBef>
                <a:spcPts val="0"/>
              </a:spcBef>
              <a:buClr>
                <a:schemeClr val="accent1"/>
              </a:buClr>
              <a:buSzPct val="100000"/>
              <a:buFont typeface="+mj-lt"/>
              <a:buNone/>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4138880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operation works">
    <p:spTree>
      <p:nvGrpSpPr>
        <p:cNvPr id="1" name=""/>
        <p:cNvGrpSpPr/>
        <p:nvPr/>
      </p:nvGrpSpPr>
      <p:grpSpPr>
        <a:xfrm>
          <a:off x="0" y="0"/>
          <a:ext cx="0" cy="0"/>
          <a:chOff x="0" y="0"/>
          <a:chExt cx="0" cy="0"/>
        </a:xfrm>
      </p:grpSpPr>
      <p:sp>
        <p:nvSpPr>
          <p:cNvPr id="13" name="Textplatzhalter 2">
            <a:extLst>
              <a:ext uri="{FF2B5EF4-FFF2-40B4-BE49-F238E27FC236}">
                <a16:creationId xmlns:a16="http://schemas.microsoft.com/office/drawing/2014/main" id="{195544E2-8467-50DE-523C-B3394402215D}"/>
              </a:ext>
            </a:extLst>
          </p:cNvPr>
          <p:cNvSpPr>
            <a:spLocks noGrp="1"/>
          </p:cNvSpPr>
          <p:nvPr userDrawn="1"/>
        </p:nvSpPr>
        <p:spPr>
          <a:xfrm>
            <a:off x="2027238" y="1974624"/>
            <a:ext cx="9333140" cy="1225776"/>
          </a:xfrm>
          <a:prstGeom prst="rect">
            <a:avLst/>
          </a:prstGeom>
        </p:spPr>
        <p:txBody>
          <a:bodyPr vert="horz" lIns="0" tIns="0" rIns="0" bIns="0" rtlCol="0">
            <a:normAutofit/>
          </a:bodyPr>
          <a:lstStyle>
            <a:lvl1pPr marL="0" indent="0" algn="l" defTabSz="914318" rtl="0" eaLnBrk="1" latinLnBrk="0" hangingPunct="1">
              <a:lnSpc>
                <a:spcPct val="100000"/>
              </a:lnSpc>
              <a:spcBef>
                <a:spcPts val="1000"/>
              </a:spcBef>
              <a:buClr>
                <a:schemeClr val="accent1"/>
              </a:buClr>
              <a:buSzPct val="150000"/>
              <a:buFont typeface="Arial" panose="020B0604020202020204" pitchFamily="34" charset="0"/>
              <a:buNone/>
              <a:defRPr sz="4400" b="1" i="0" kern="1200">
                <a:solidFill>
                  <a:schemeClr val="accent1"/>
                </a:solidFill>
                <a:latin typeface="Georgia" panose="02040502050405020303" pitchFamily="18"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1"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e-DE" b="1">
                <a:solidFill>
                  <a:schemeClr val="accent2"/>
                </a:solidFill>
              </a:rPr>
              <a:t>Cooperation </a:t>
            </a:r>
            <a:r>
              <a:rPr lang="de-DE" b="1"/>
              <a:t>works</a:t>
            </a:r>
          </a:p>
        </p:txBody>
      </p:sp>
    </p:spTree>
    <p:extLst>
      <p:ext uri="{BB962C8B-B14F-4D97-AF65-F5344CB8AC3E}">
        <p14:creationId xmlns:p14="http://schemas.microsoft.com/office/powerpoint/2010/main" val="413909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laceholder-ignor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1F01A652-7B7F-A681-73E4-8702DC29C45E}"/>
              </a:ext>
            </a:extLst>
          </p:cNvPr>
          <p:cNvSpPr/>
          <p:nvPr userDrawn="1"/>
        </p:nvSpPr>
        <p:spPr>
          <a:xfrm>
            <a:off x="1019175" y="3429000"/>
            <a:ext cx="11172825" cy="5640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4" name="Textplatzhalter 9">
            <a:extLst>
              <a:ext uri="{FF2B5EF4-FFF2-40B4-BE49-F238E27FC236}">
                <a16:creationId xmlns:a16="http://schemas.microsoft.com/office/drawing/2014/main" id="{CD8DDE84-B979-8558-202E-B1C97925DCEB}"/>
              </a:ext>
            </a:extLst>
          </p:cNvPr>
          <p:cNvSpPr>
            <a:spLocks noGrp="1"/>
          </p:cNvSpPr>
          <p:nvPr>
            <p:ph type="body" sz="quarter" idx="11"/>
          </p:nvPr>
        </p:nvSpPr>
        <p:spPr>
          <a:xfrm>
            <a:off x="1023258" y="1219653"/>
            <a:ext cx="10080625" cy="2038804"/>
          </a:xfrm>
          <a:prstGeom prst="rect">
            <a:avLst/>
          </a:prstGeom>
        </p:spPr>
        <p:txBody>
          <a:bodyPr>
            <a:normAutofit/>
          </a:bodyPr>
          <a:lstStyle>
            <a:lvl1pPr>
              <a:lnSpc>
                <a:spcPts val="6800"/>
              </a:lnSpc>
              <a:spcBef>
                <a:spcPts val="0"/>
              </a:spcBef>
              <a:defRPr lang="de-DE" sz="8000" b="1" i="0" kern="1200" spc="-160" baseline="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10" name="Textplatzhalter 8">
            <a:extLst>
              <a:ext uri="{FF2B5EF4-FFF2-40B4-BE49-F238E27FC236}">
                <a16:creationId xmlns:a16="http://schemas.microsoft.com/office/drawing/2014/main" id="{53BD93AF-0EB2-41CE-3E53-121DD748C435}"/>
              </a:ext>
            </a:extLst>
          </p:cNvPr>
          <p:cNvSpPr>
            <a:spLocks noGrp="1"/>
          </p:cNvSpPr>
          <p:nvPr>
            <p:ph type="body" sz="quarter" idx="12"/>
          </p:nvPr>
        </p:nvSpPr>
        <p:spPr>
          <a:xfrm>
            <a:off x="5420858" y="3701370"/>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1" name="Textplatzhalter 8">
            <a:extLst>
              <a:ext uri="{FF2B5EF4-FFF2-40B4-BE49-F238E27FC236}">
                <a16:creationId xmlns:a16="http://schemas.microsoft.com/office/drawing/2014/main" id="{AAFD63B6-51F3-1CBD-12EE-9DAEF060BF4A}"/>
              </a:ext>
            </a:extLst>
          </p:cNvPr>
          <p:cNvSpPr>
            <a:spLocks noGrp="1"/>
          </p:cNvSpPr>
          <p:nvPr>
            <p:ph type="body" sz="quarter" idx="13"/>
          </p:nvPr>
        </p:nvSpPr>
        <p:spPr>
          <a:xfrm>
            <a:off x="5413601" y="4144057"/>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12" name="Textplatzhalter 8">
            <a:extLst>
              <a:ext uri="{FF2B5EF4-FFF2-40B4-BE49-F238E27FC236}">
                <a16:creationId xmlns:a16="http://schemas.microsoft.com/office/drawing/2014/main" id="{8ED7AB8C-214E-9014-2B90-A5A5F0CC9325}"/>
              </a:ext>
            </a:extLst>
          </p:cNvPr>
          <p:cNvSpPr>
            <a:spLocks noGrp="1"/>
          </p:cNvSpPr>
          <p:nvPr>
            <p:ph type="body" sz="quarter" idx="14"/>
          </p:nvPr>
        </p:nvSpPr>
        <p:spPr>
          <a:xfrm>
            <a:off x="1625373" y="3701370"/>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3" name="Textplatzhalter 8">
            <a:extLst>
              <a:ext uri="{FF2B5EF4-FFF2-40B4-BE49-F238E27FC236}">
                <a16:creationId xmlns:a16="http://schemas.microsoft.com/office/drawing/2014/main" id="{8985EA3D-D695-D52C-2456-E66A3632BFF8}"/>
              </a:ext>
            </a:extLst>
          </p:cNvPr>
          <p:cNvSpPr>
            <a:spLocks noGrp="1"/>
          </p:cNvSpPr>
          <p:nvPr>
            <p:ph type="body" sz="quarter" idx="15"/>
          </p:nvPr>
        </p:nvSpPr>
        <p:spPr>
          <a:xfrm>
            <a:off x="1618116" y="4144057"/>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14" name="Textplatzhalter 8">
            <a:extLst>
              <a:ext uri="{FF2B5EF4-FFF2-40B4-BE49-F238E27FC236}">
                <a16:creationId xmlns:a16="http://schemas.microsoft.com/office/drawing/2014/main" id="{67082F5E-A81E-5DE9-6892-F4536B014C04}"/>
              </a:ext>
            </a:extLst>
          </p:cNvPr>
          <p:cNvSpPr>
            <a:spLocks noGrp="1"/>
          </p:cNvSpPr>
          <p:nvPr>
            <p:ph type="body" sz="quarter" idx="16"/>
          </p:nvPr>
        </p:nvSpPr>
        <p:spPr>
          <a:xfrm>
            <a:off x="7307716" y="3701370"/>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5" name="Textplatzhalter 8">
            <a:extLst>
              <a:ext uri="{FF2B5EF4-FFF2-40B4-BE49-F238E27FC236}">
                <a16:creationId xmlns:a16="http://schemas.microsoft.com/office/drawing/2014/main" id="{19ED3CD3-0A06-CA3D-DD01-8FA5C6523FE3}"/>
              </a:ext>
            </a:extLst>
          </p:cNvPr>
          <p:cNvSpPr>
            <a:spLocks noGrp="1"/>
          </p:cNvSpPr>
          <p:nvPr>
            <p:ph type="body" sz="quarter" idx="17"/>
          </p:nvPr>
        </p:nvSpPr>
        <p:spPr>
          <a:xfrm>
            <a:off x="7300459" y="4144057"/>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16" name="Textplatzhalter 8">
            <a:extLst>
              <a:ext uri="{FF2B5EF4-FFF2-40B4-BE49-F238E27FC236}">
                <a16:creationId xmlns:a16="http://schemas.microsoft.com/office/drawing/2014/main" id="{696DD38E-80CB-E527-7FFD-6095842CF5F1}"/>
              </a:ext>
            </a:extLst>
          </p:cNvPr>
          <p:cNvSpPr>
            <a:spLocks noGrp="1"/>
          </p:cNvSpPr>
          <p:nvPr>
            <p:ph type="body" sz="quarter" idx="18"/>
          </p:nvPr>
        </p:nvSpPr>
        <p:spPr>
          <a:xfrm>
            <a:off x="9209089" y="3701370"/>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7" name="Textplatzhalter 8">
            <a:extLst>
              <a:ext uri="{FF2B5EF4-FFF2-40B4-BE49-F238E27FC236}">
                <a16:creationId xmlns:a16="http://schemas.microsoft.com/office/drawing/2014/main" id="{B8244D74-8D3E-33BC-F41A-7EFF38AB54D2}"/>
              </a:ext>
            </a:extLst>
          </p:cNvPr>
          <p:cNvSpPr>
            <a:spLocks noGrp="1"/>
          </p:cNvSpPr>
          <p:nvPr>
            <p:ph type="body" sz="quarter" idx="19"/>
          </p:nvPr>
        </p:nvSpPr>
        <p:spPr>
          <a:xfrm>
            <a:off x="9201832" y="4144057"/>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18" name="Textplatzhalter 8">
            <a:extLst>
              <a:ext uri="{FF2B5EF4-FFF2-40B4-BE49-F238E27FC236}">
                <a16:creationId xmlns:a16="http://schemas.microsoft.com/office/drawing/2014/main" id="{0C1B3305-0DB8-E8FE-E319-C2B15F2876B5}"/>
              </a:ext>
            </a:extLst>
          </p:cNvPr>
          <p:cNvSpPr>
            <a:spLocks noGrp="1"/>
          </p:cNvSpPr>
          <p:nvPr>
            <p:ph type="body" sz="quarter" idx="20"/>
          </p:nvPr>
        </p:nvSpPr>
        <p:spPr>
          <a:xfrm>
            <a:off x="3548516" y="3701370"/>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9" name="Textplatzhalter 8">
            <a:extLst>
              <a:ext uri="{FF2B5EF4-FFF2-40B4-BE49-F238E27FC236}">
                <a16:creationId xmlns:a16="http://schemas.microsoft.com/office/drawing/2014/main" id="{732C8718-F292-AE0B-B21A-3FAACBE8A055}"/>
              </a:ext>
            </a:extLst>
          </p:cNvPr>
          <p:cNvSpPr>
            <a:spLocks noGrp="1"/>
          </p:cNvSpPr>
          <p:nvPr>
            <p:ph type="body" sz="quarter" idx="21"/>
          </p:nvPr>
        </p:nvSpPr>
        <p:spPr>
          <a:xfrm>
            <a:off x="3541259" y="4144057"/>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234261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b="1" i="0">
                <a:latin typeface="Georgia" panose="02040502050405020303" pitchFamily="18" charset="0"/>
              </a:defRPr>
            </a:lvl1pPr>
          </a:lstStyle>
          <a:p>
            <a:r>
              <a:rPr lang="en-US"/>
              <a:t>Click to edit Master title style</a:t>
            </a:r>
          </a:p>
        </p:txBody>
      </p:sp>
    </p:spTree>
    <p:extLst>
      <p:ext uri="{BB962C8B-B14F-4D97-AF65-F5344CB8AC3E}">
        <p14:creationId xmlns:p14="http://schemas.microsoft.com/office/powerpoint/2010/main" val="1388366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558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xes A">
  <p:cSld name="1_Boxes A">
    <p:spTree>
      <p:nvGrpSpPr>
        <p:cNvPr id="1" name="Shape 40"/>
        <p:cNvGrpSpPr/>
        <p:nvPr/>
      </p:nvGrpSpPr>
      <p:grpSpPr>
        <a:xfrm>
          <a:off x="0" y="0"/>
          <a:ext cx="0" cy="0"/>
          <a:chOff x="0" y="0"/>
          <a:chExt cx="0" cy="0"/>
        </a:xfrm>
      </p:grpSpPr>
      <p:sp>
        <p:nvSpPr>
          <p:cNvPr id="41" name="Google Shape;41;p24"/>
          <p:cNvSpPr txBox="1">
            <a:spLocks noGrp="1"/>
          </p:cNvSpPr>
          <p:nvPr>
            <p:ph type="body" idx="1"/>
          </p:nvPr>
        </p:nvSpPr>
        <p:spPr>
          <a:xfrm>
            <a:off x="2027238" y="1125539"/>
            <a:ext cx="4990419" cy="1465262"/>
          </a:xfrm>
          <a:prstGeom prst="rect">
            <a:avLst/>
          </a:prstGeom>
          <a:noFill/>
          <a:ln>
            <a:noFill/>
          </a:ln>
        </p:spPr>
        <p:txBody>
          <a:bodyPr spcFirstLastPara="1" wrap="square" lIns="0" tIns="0" rIns="0" bIns="0" anchor="t" anchorCtr="0">
            <a:normAutofit/>
          </a:bodyPr>
          <a:lstStyle>
            <a:lvl1pPr marL="457200" lvl="0" indent="-228600" algn="l">
              <a:lnSpc>
                <a:spcPct val="80000"/>
              </a:lnSpc>
              <a:spcBef>
                <a:spcPts val="0"/>
              </a:spcBef>
              <a:spcAft>
                <a:spcPts val="0"/>
              </a:spcAft>
              <a:buClr>
                <a:schemeClr val="accent1"/>
              </a:buClr>
              <a:buSzPts val="4000"/>
              <a:buNone/>
              <a:defRPr sz="4000" b="1" i="0">
                <a:solidFill>
                  <a:schemeClr val="accent1"/>
                </a:solidFill>
                <a:latin typeface="Georgia"/>
                <a:ea typeface="Georgia"/>
                <a:cs typeface="Georgia"/>
                <a:sym typeface="Georgia"/>
              </a:defRPr>
            </a:lvl1pPr>
            <a:lvl2pPr marL="914400" lvl="1" indent="-228600" algn="l">
              <a:lnSpc>
                <a:spcPct val="150000"/>
              </a:lnSpc>
              <a:spcBef>
                <a:spcPts val="499"/>
              </a:spcBef>
              <a:spcAft>
                <a:spcPts val="0"/>
              </a:spcAft>
              <a:buClr>
                <a:schemeClr val="dk1"/>
              </a:buClr>
              <a:buSzPts val="1800"/>
              <a:buNone/>
              <a:defRPr/>
            </a:lvl2pPr>
            <a:lvl3pPr marL="1371600" lvl="2" indent="-228600" algn="l">
              <a:lnSpc>
                <a:spcPct val="150000"/>
              </a:lnSpc>
              <a:spcBef>
                <a:spcPts val="499"/>
              </a:spcBef>
              <a:spcAft>
                <a:spcPts val="0"/>
              </a:spcAft>
              <a:buClr>
                <a:schemeClr val="dk1"/>
              </a:buClr>
              <a:buSzPts val="1800"/>
              <a:buNone/>
              <a:defRPr/>
            </a:lvl3pPr>
            <a:lvl4pPr marL="1828800" lvl="3" indent="-228600" algn="l">
              <a:lnSpc>
                <a:spcPct val="150000"/>
              </a:lnSpc>
              <a:spcBef>
                <a:spcPts val="499"/>
              </a:spcBef>
              <a:spcAft>
                <a:spcPts val="0"/>
              </a:spcAft>
              <a:buClr>
                <a:schemeClr val="dk1"/>
              </a:buClr>
              <a:buSzPts val="1800"/>
              <a:buNone/>
              <a:defRPr/>
            </a:lvl4pPr>
            <a:lvl5pPr marL="2286000" lvl="4" indent="-228600" algn="l">
              <a:lnSpc>
                <a:spcPct val="15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2" name="Google Shape;42;p24"/>
          <p:cNvSpPr txBox="1">
            <a:spLocks noGrp="1"/>
          </p:cNvSpPr>
          <p:nvPr>
            <p:ph type="body" idx="2"/>
          </p:nvPr>
        </p:nvSpPr>
        <p:spPr>
          <a:xfrm>
            <a:off x="7129010" y="1125538"/>
            <a:ext cx="4043815" cy="1472519"/>
          </a:xfrm>
          <a:prstGeom prst="rect">
            <a:avLst/>
          </a:prstGeom>
          <a:noFill/>
          <a:ln>
            <a:noFill/>
          </a:ln>
        </p:spPr>
        <p:txBody>
          <a:bodyPr spcFirstLastPara="1" wrap="square" lIns="0" tIns="0" rIns="0" bIns="0" anchor="t" anchorCtr="0">
            <a:normAutofit/>
          </a:bodyPr>
          <a:lstStyle>
            <a:lvl1pPr marL="457200" lvl="0" indent="-228600" algn="l">
              <a:lnSpc>
                <a:spcPct val="110000"/>
              </a:lnSpc>
              <a:spcBef>
                <a:spcPts val="0"/>
              </a:spcBef>
              <a:spcAft>
                <a:spcPts val="0"/>
              </a:spcAft>
              <a:buClr>
                <a:srgbClr val="585858"/>
              </a:buClr>
              <a:buSzPts val="1400"/>
              <a:buNone/>
              <a:defRPr sz="1400" b="0">
                <a:solidFill>
                  <a:srgbClr val="585858"/>
                </a:solidFill>
                <a:latin typeface="Arial"/>
                <a:ea typeface="Arial"/>
                <a:cs typeface="Arial"/>
                <a:sym typeface="Arial"/>
              </a:defRPr>
            </a:lvl1pPr>
            <a:lvl2pPr marL="914400" lvl="1" indent="-228600" algn="l">
              <a:lnSpc>
                <a:spcPct val="150000"/>
              </a:lnSpc>
              <a:spcBef>
                <a:spcPts val="499"/>
              </a:spcBef>
              <a:spcAft>
                <a:spcPts val="0"/>
              </a:spcAft>
              <a:buClr>
                <a:schemeClr val="dk1"/>
              </a:buClr>
              <a:buSzPts val="1800"/>
              <a:buNone/>
              <a:defRPr/>
            </a:lvl2pPr>
            <a:lvl3pPr marL="1371600" lvl="2" indent="-228600" algn="l">
              <a:lnSpc>
                <a:spcPct val="150000"/>
              </a:lnSpc>
              <a:spcBef>
                <a:spcPts val="499"/>
              </a:spcBef>
              <a:spcAft>
                <a:spcPts val="0"/>
              </a:spcAft>
              <a:buClr>
                <a:schemeClr val="dk1"/>
              </a:buClr>
              <a:buSzPts val="1800"/>
              <a:buNone/>
              <a:defRPr/>
            </a:lvl3pPr>
            <a:lvl4pPr marL="1828800" lvl="3" indent="-228600" algn="l">
              <a:lnSpc>
                <a:spcPct val="150000"/>
              </a:lnSpc>
              <a:spcBef>
                <a:spcPts val="499"/>
              </a:spcBef>
              <a:spcAft>
                <a:spcPts val="0"/>
              </a:spcAft>
              <a:buClr>
                <a:schemeClr val="dk1"/>
              </a:buClr>
              <a:buSzPts val="1800"/>
              <a:buNone/>
              <a:defRPr/>
            </a:lvl4pPr>
            <a:lvl5pPr marL="2286000" lvl="4" indent="-228600" algn="l">
              <a:lnSpc>
                <a:spcPct val="15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3" name="Google Shape;43;p24"/>
          <p:cNvSpPr txBox="1">
            <a:spLocks noGrp="1"/>
          </p:cNvSpPr>
          <p:nvPr>
            <p:ph type="body" idx="3"/>
          </p:nvPr>
        </p:nvSpPr>
        <p:spPr>
          <a:xfrm>
            <a:off x="2027238" y="3055938"/>
            <a:ext cx="2080305" cy="2684462"/>
          </a:xfrm>
          <a:prstGeom prst="rect">
            <a:avLst/>
          </a:prstGeom>
          <a:solidFill>
            <a:schemeClr val="lt2"/>
          </a:solidFill>
          <a:ln>
            <a:noFill/>
          </a:ln>
        </p:spPr>
        <p:txBody>
          <a:bodyPr spcFirstLastPara="1" wrap="square" lIns="108000" tIns="360000" rIns="108000" bIns="180000" anchor="t" anchorCtr="0">
            <a:noAutofit/>
          </a:bodyPr>
          <a:lstStyle>
            <a:lvl1pPr marL="457200" lvl="0" indent="-228600" algn="ctr">
              <a:lnSpc>
                <a:spcPct val="110000"/>
              </a:lnSpc>
              <a:spcBef>
                <a:spcPts val="0"/>
              </a:spcBef>
              <a:spcAft>
                <a:spcPts val="0"/>
              </a:spcAft>
              <a:buClr>
                <a:srgbClr val="585858"/>
              </a:buClr>
              <a:buSzPts val="1680"/>
              <a:buFont typeface="Arial"/>
              <a:buNone/>
              <a:defRPr sz="1400" b="0">
                <a:solidFill>
                  <a:srgbClr val="585858"/>
                </a:solidFill>
                <a:latin typeface="Arial"/>
                <a:ea typeface="Arial"/>
                <a:cs typeface="Arial"/>
                <a:sym typeface="Arial"/>
              </a:defRPr>
            </a:lvl1pPr>
            <a:lvl2pPr marL="914400" lvl="1" indent="-228600" algn="l">
              <a:lnSpc>
                <a:spcPct val="150000"/>
              </a:lnSpc>
              <a:spcBef>
                <a:spcPts val="499"/>
              </a:spcBef>
              <a:spcAft>
                <a:spcPts val="0"/>
              </a:spcAft>
              <a:buClr>
                <a:schemeClr val="dk1"/>
              </a:buClr>
              <a:buSzPts val="1800"/>
              <a:buNone/>
              <a:defRPr/>
            </a:lvl2pPr>
            <a:lvl3pPr marL="1371600" lvl="2" indent="-228600" algn="l">
              <a:lnSpc>
                <a:spcPct val="150000"/>
              </a:lnSpc>
              <a:spcBef>
                <a:spcPts val="499"/>
              </a:spcBef>
              <a:spcAft>
                <a:spcPts val="0"/>
              </a:spcAft>
              <a:buClr>
                <a:schemeClr val="dk1"/>
              </a:buClr>
              <a:buSzPts val="1800"/>
              <a:buNone/>
              <a:defRPr/>
            </a:lvl3pPr>
            <a:lvl4pPr marL="1828800" lvl="3" indent="-228600" algn="l">
              <a:lnSpc>
                <a:spcPct val="150000"/>
              </a:lnSpc>
              <a:spcBef>
                <a:spcPts val="499"/>
              </a:spcBef>
              <a:spcAft>
                <a:spcPts val="0"/>
              </a:spcAft>
              <a:buClr>
                <a:schemeClr val="dk1"/>
              </a:buClr>
              <a:buSzPts val="1800"/>
              <a:buNone/>
              <a:defRPr/>
            </a:lvl4pPr>
            <a:lvl5pPr marL="2286000" lvl="4" indent="-228600" algn="l">
              <a:lnSpc>
                <a:spcPct val="15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4" name="Google Shape;44;p24"/>
          <p:cNvSpPr txBox="1">
            <a:spLocks noGrp="1"/>
          </p:cNvSpPr>
          <p:nvPr>
            <p:ph type="body" idx="4"/>
          </p:nvPr>
        </p:nvSpPr>
        <p:spPr>
          <a:xfrm>
            <a:off x="4377831" y="3044836"/>
            <a:ext cx="2080305" cy="2684462"/>
          </a:xfrm>
          <a:prstGeom prst="rect">
            <a:avLst/>
          </a:prstGeom>
          <a:solidFill>
            <a:schemeClr val="lt2"/>
          </a:solidFill>
          <a:ln>
            <a:noFill/>
          </a:ln>
        </p:spPr>
        <p:txBody>
          <a:bodyPr spcFirstLastPara="1" wrap="square" lIns="108000" tIns="360000" rIns="108000" bIns="180000" anchor="t" anchorCtr="0">
            <a:noAutofit/>
          </a:bodyPr>
          <a:lstStyle>
            <a:lvl1pPr marL="457200" lvl="0" indent="-228600" algn="ctr">
              <a:lnSpc>
                <a:spcPct val="110000"/>
              </a:lnSpc>
              <a:spcBef>
                <a:spcPts val="0"/>
              </a:spcBef>
              <a:spcAft>
                <a:spcPts val="0"/>
              </a:spcAft>
              <a:buClr>
                <a:srgbClr val="585858"/>
              </a:buClr>
              <a:buSzPts val="1680"/>
              <a:buFont typeface="Arial"/>
              <a:buNone/>
              <a:defRPr sz="1400" b="0">
                <a:solidFill>
                  <a:srgbClr val="585858"/>
                </a:solidFill>
                <a:latin typeface="Arial"/>
                <a:ea typeface="Arial"/>
                <a:cs typeface="Arial"/>
                <a:sym typeface="Arial"/>
              </a:defRPr>
            </a:lvl1pPr>
            <a:lvl2pPr marL="914400" lvl="1" indent="-228600" algn="l">
              <a:lnSpc>
                <a:spcPct val="150000"/>
              </a:lnSpc>
              <a:spcBef>
                <a:spcPts val="499"/>
              </a:spcBef>
              <a:spcAft>
                <a:spcPts val="0"/>
              </a:spcAft>
              <a:buClr>
                <a:schemeClr val="dk1"/>
              </a:buClr>
              <a:buSzPts val="1800"/>
              <a:buNone/>
              <a:defRPr/>
            </a:lvl2pPr>
            <a:lvl3pPr marL="1371600" lvl="2" indent="-228600" algn="l">
              <a:lnSpc>
                <a:spcPct val="150000"/>
              </a:lnSpc>
              <a:spcBef>
                <a:spcPts val="499"/>
              </a:spcBef>
              <a:spcAft>
                <a:spcPts val="0"/>
              </a:spcAft>
              <a:buClr>
                <a:schemeClr val="dk1"/>
              </a:buClr>
              <a:buSzPts val="1800"/>
              <a:buNone/>
              <a:defRPr/>
            </a:lvl3pPr>
            <a:lvl4pPr marL="1828800" lvl="3" indent="-228600" algn="l">
              <a:lnSpc>
                <a:spcPct val="150000"/>
              </a:lnSpc>
              <a:spcBef>
                <a:spcPts val="499"/>
              </a:spcBef>
              <a:spcAft>
                <a:spcPts val="0"/>
              </a:spcAft>
              <a:buClr>
                <a:schemeClr val="dk1"/>
              </a:buClr>
              <a:buSzPts val="1800"/>
              <a:buNone/>
              <a:defRPr/>
            </a:lvl4pPr>
            <a:lvl5pPr marL="2286000" lvl="4" indent="-228600" algn="l">
              <a:lnSpc>
                <a:spcPct val="15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5" name="Google Shape;45;p24"/>
          <p:cNvSpPr txBox="1">
            <a:spLocks noGrp="1"/>
          </p:cNvSpPr>
          <p:nvPr>
            <p:ph type="body" idx="5"/>
          </p:nvPr>
        </p:nvSpPr>
        <p:spPr>
          <a:xfrm>
            <a:off x="6728424" y="3051901"/>
            <a:ext cx="2080305" cy="2684462"/>
          </a:xfrm>
          <a:prstGeom prst="rect">
            <a:avLst/>
          </a:prstGeom>
          <a:solidFill>
            <a:schemeClr val="lt2"/>
          </a:solidFill>
          <a:ln>
            <a:noFill/>
          </a:ln>
        </p:spPr>
        <p:txBody>
          <a:bodyPr spcFirstLastPara="1" wrap="square" lIns="108000" tIns="360000" rIns="108000" bIns="180000" anchor="t" anchorCtr="0">
            <a:noAutofit/>
          </a:bodyPr>
          <a:lstStyle>
            <a:lvl1pPr marL="457200" lvl="0" indent="-228600" algn="ctr">
              <a:lnSpc>
                <a:spcPct val="110000"/>
              </a:lnSpc>
              <a:spcBef>
                <a:spcPts val="0"/>
              </a:spcBef>
              <a:spcAft>
                <a:spcPts val="0"/>
              </a:spcAft>
              <a:buClr>
                <a:srgbClr val="585858"/>
              </a:buClr>
              <a:buSzPts val="1680"/>
              <a:buFont typeface="Arial"/>
              <a:buNone/>
              <a:defRPr sz="1400" b="0">
                <a:solidFill>
                  <a:srgbClr val="585858"/>
                </a:solidFill>
                <a:latin typeface="Arial"/>
                <a:ea typeface="Arial"/>
                <a:cs typeface="Arial"/>
                <a:sym typeface="Arial"/>
              </a:defRPr>
            </a:lvl1pPr>
            <a:lvl2pPr marL="914400" lvl="1" indent="-228600" algn="l">
              <a:lnSpc>
                <a:spcPct val="150000"/>
              </a:lnSpc>
              <a:spcBef>
                <a:spcPts val="499"/>
              </a:spcBef>
              <a:spcAft>
                <a:spcPts val="0"/>
              </a:spcAft>
              <a:buClr>
                <a:schemeClr val="dk1"/>
              </a:buClr>
              <a:buSzPts val="1800"/>
              <a:buNone/>
              <a:defRPr/>
            </a:lvl2pPr>
            <a:lvl3pPr marL="1371600" lvl="2" indent="-228600" algn="l">
              <a:lnSpc>
                <a:spcPct val="150000"/>
              </a:lnSpc>
              <a:spcBef>
                <a:spcPts val="499"/>
              </a:spcBef>
              <a:spcAft>
                <a:spcPts val="0"/>
              </a:spcAft>
              <a:buClr>
                <a:schemeClr val="dk1"/>
              </a:buClr>
              <a:buSzPts val="1800"/>
              <a:buNone/>
              <a:defRPr/>
            </a:lvl3pPr>
            <a:lvl4pPr marL="1828800" lvl="3" indent="-228600" algn="l">
              <a:lnSpc>
                <a:spcPct val="150000"/>
              </a:lnSpc>
              <a:spcBef>
                <a:spcPts val="499"/>
              </a:spcBef>
              <a:spcAft>
                <a:spcPts val="0"/>
              </a:spcAft>
              <a:buClr>
                <a:schemeClr val="dk1"/>
              </a:buClr>
              <a:buSzPts val="1800"/>
              <a:buNone/>
              <a:defRPr/>
            </a:lvl4pPr>
            <a:lvl5pPr marL="2286000" lvl="4" indent="-228600" algn="l">
              <a:lnSpc>
                <a:spcPct val="15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6" name="Google Shape;46;p24"/>
          <p:cNvSpPr txBox="1">
            <a:spLocks noGrp="1"/>
          </p:cNvSpPr>
          <p:nvPr>
            <p:ph type="body" idx="6"/>
          </p:nvPr>
        </p:nvSpPr>
        <p:spPr>
          <a:xfrm>
            <a:off x="9085073" y="3046855"/>
            <a:ext cx="2080305" cy="2684462"/>
          </a:xfrm>
          <a:prstGeom prst="rect">
            <a:avLst/>
          </a:prstGeom>
          <a:solidFill>
            <a:schemeClr val="lt2"/>
          </a:solidFill>
          <a:ln>
            <a:noFill/>
          </a:ln>
        </p:spPr>
        <p:txBody>
          <a:bodyPr spcFirstLastPara="1" wrap="square" lIns="108000" tIns="360000" rIns="108000" bIns="180000" anchor="t" anchorCtr="0">
            <a:noAutofit/>
          </a:bodyPr>
          <a:lstStyle>
            <a:lvl1pPr marL="457200" lvl="0" indent="-228600" algn="ctr">
              <a:lnSpc>
                <a:spcPct val="110000"/>
              </a:lnSpc>
              <a:spcBef>
                <a:spcPts val="0"/>
              </a:spcBef>
              <a:spcAft>
                <a:spcPts val="0"/>
              </a:spcAft>
              <a:buClr>
                <a:srgbClr val="585858"/>
              </a:buClr>
              <a:buSzPts val="1680"/>
              <a:buFont typeface="Arial"/>
              <a:buNone/>
              <a:defRPr sz="1400" b="0">
                <a:solidFill>
                  <a:srgbClr val="585858"/>
                </a:solidFill>
                <a:latin typeface="Arial"/>
                <a:ea typeface="Arial"/>
                <a:cs typeface="Arial"/>
                <a:sym typeface="Arial"/>
              </a:defRPr>
            </a:lvl1pPr>
            <a:lvl2pPr marL="914400" lvl="1" indent="-228600" algn="l">
              <a:lnSpc>
                <a:spcPct val="150000"/>
              </a:lnSpc>
              <a:spcBef>
                <a:spcPts val="499"/>
              </a:spcBef>
              <a:spcAft>
                <a:spcPts val="0"/>
              </a:spcAft>
              <a:buClr>
                <a:schemeClr val="dk1"/>
              </a:buClr>
              <a:buSzPts val="1800"/>
              <a:buNone/>
              <a:defRPr/>
            </a:lvl2pPr>
            <a:lvl3pPr marL="1371600" lvl="2" indent="-228600" algn="l">
              <a:lnSpc>
                <a:spcPct val="150000"/>
              </a:lnSpc>
              <a:spcBef>
                <a:spcPts val="499"/>
              </a:spcBef>
              <a:spcAft>
                <a:spcPts val="0"/>
              </a:spcAft>
              <a:buClr>
                <a:schemeClr val="dk1"/>
              </a:buClr>
              <a:buSzPts val="1800"/>
              <a:buNone/>
              <a:defRPr/>
            </a:lvl3pPr>
            <a:lvl4pPr marL="1828800" lvl="3" indent="-228600" algn="l">
              <a:lnSpc>
                <a:spcPct val="150000"/>
              </a:lnSpc>
              <a:spcBef>
                <a:spcPts val="499"/>
              </a:spcBef>
              <a:spcAft>
                <a:spcPts val="0"/>
              </a:spcAft>
              <a:buClr>
                <a:schemeClr val="dk1"/>
              </a:buClr>
              <a:buSzPts val="1800"/>
              <a:buNone/>
              <a:defRPr/>
            </a:lvl4pPr>
            <a:lvl5pPr marL="2286000" lvl="4" indent="-228600" algn="l">
              <a:lnSpc>
                <a:spcPct val="150000"/>
              </a:lnSpc>
              <a:spcBef>
                <a:spcPts val="499"/>
              </a:spcBef>
              <a:spcAft>
                <a:spcPts val="0"/>
              </a:spcAft>
              <a:buClr>
                <a:schemeClr val="dk1"/>
              </a:buClr>
              <a:buSzPts val="1800"/>
              <a:buNone/>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61477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674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448494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x8">
  <p:cSld name="1_Image x8">
    <p:spTree>
      <p:nvGrpSpPr>
        <p:cNvPr id="1" name="Shape 47"/>
        <p:cNvGrpSpPr/>
        <p:nvPr/>
      </p:nvGrpSpPr>
      <p:grpSpPr>
        <a:xfrm>
          <a:off x="0" y="0"/>
          <a:ext cx="0" cy="0"/>
          <a:chOff x="0" y="0"/>
          <a:chExt cx="0" cy="0"/>
        </a:xfrm>
      </p:grpSpPr>
      <p:sp>
        <p:nvSpPr>
          <p:cNvPr id="48" name="Google Shape;48;p15"/>
          <p:cNvSpPr>
            <a:spLocks noGrp="1"/>
          </p:cNvSpPr>
          <p:nvPr>
            <p:ph type="pic" idx="2"/>
          </p:nvPr>
        </p:nvSpPr>
        <p:spPr>
          <a:xfrm>
            <a:off x="7634513" y="2308497"/>
            <a:ext cx="2245360" cy="2245359"/>
          </a:xfrm>
          <a:prstGeom prst="rect">
            <a:avLst/>
          </a:prstGeom>
          <a:solidFill>
            <a:srgbClr val="CFDBEA"/>
          </a:solidFill>
          <a:ln>
            <a:noFill/>
          </a:ln>
        </p:spPr>
        <p:txBody>
          <a:bodyPr/>
          <a:lstStyle/>
          <a:p>
            <a:endParaRPr lang="es-ES"/>
          </a:p>
        </p:txBody>
      </p:sp>
      <p:sp>
        <p:nvSpPr>
          <p:cNvPr id="49" name="Google Shape;49;p15"/>
          <p:cNvSpPr>
            <a:spLocks noGrp="1"/>
          </p:cNvSpPr>
          <p:nvPr>
            <p:ph type="pic" idx="3"/>
          </p:nvPr>
        </p:nvSpPr>
        <p:spPr>
          <a:xfrm>
            <a:off x="9946640" y="0"/>
            <a:ext cx="2245360" cy="2245360"/>
          </a:xfrm>
          <a:prstGeom prst="rect">
            <a:avLst/>
          </a:prstGeom>
          <a:solidFill>
            <a:srgbClr val="CFDBEA"/>
          </a:solidFill>
          <a:ln>
            <a:noFill/>
          </a:ln>
        </p:spPr>
        <p:txBody>
          <a:bodyPr/>
          <a:lstStyle/>
          <a:p>
            <a:endParaRPr lang="es-ES"/>
          </a:p>
        </p:txBody>
      </p:sp>
      <p:sp>
        <p:nvSpPr>
          <p:cNvPr id="50" name="Google Shape;50;p15"/>
          <p:cNvSpPr>
            <a:spLocks noGrp="1"/>
          </p:cNvSpPr>
          <p:nvPr>
            <p:ph type="pic" idx="4"/>
          </p:nvPr>
        </p:nvSpPr>
        <p:spPr>
          <a:xfrm>
            <a:off x="9946640" y="2308497"/>
            <a:ext cx="2245360" cy="2245360"/>
          </a:xfrm>
          <a:prstGeom prst="rect">
            <a:avLst/>
          </a:prstGeom>
          <a:solidFill>
            <a:srgbClr val="CFDBEA"/>
          </a:solidFill>
          <a:ln>
            <a:noFill/>
          </a:ln>
        </p:spPr>
        <p:txBody>
          <a:bodyPr/>
          <a:lstStyle/>
          <a:p>
            <a:endParaRPr lang="es-ES"/>
          </a:p>
        </p:txBody>
      </p:sp>
      <p:sp>
        <p:nvSpPr>
          <p:cNvPr id="51" name="Google Shape;51;p15"/>
          <p:cNvSpPr>
            <a:spLocks noGrp="1"/>
          </p:cNvSpPr>
          <p:nvPr>
            <p:ph type="pic" idx="5"/>
          </p:nvPr>
        </p:nvSpPr>
        <p:spPr>
          <a:xfrm>
            <a:off x="9946640" y="4616995"/>
            <a:ext cx="2245360" cy="2245360"/>
          </a:xfrm>
          <a:prstGeom prst="rect">
            <a:avLst/>
          </a:prstGeom>
          <a:solidFill>
            <a:srgbClr val="CFDBEA"/>
          </a:solidFill>
          <a:ln>
            <a:noFill/>
          </a:ln>
        </p:spPr>
        <p:txBody>
          <a:bodyPr/>
          <a:lstStyle/>
          <a:p>
            <a:endParaRPr lang="es-ES"/>
          </a:p>
        </p:txBody>
      </p:sp>
      <p:sp>
        <p:nvSpPr>
          <p:cNvPr id="52" name="Google Shape;52;p15"/>
          <p:cNvSpPr>
            <a:spLocks noGrp="1"/>
          </p:cNvSpPr>
          <p:nvPr>
            <p:ph type="pic" idx="6"/>
          </p:nvPr>
        </p:nvSpPr>
        <p:spPr>
          <a:xfrm>
            <a:off x="7634513" y="0"/>
            <a:ext cx="2245360" cy="2245360"/>
          </a:xfrm>
          <a:prstGeom prst="rect">
            <a:avLst/>
          </a:prstGeom>
          <a:solidFill>
            <a:srgbClr val="CFDBEA"/>
          </a:solidFill>
          <a:ln>
            <a:noFill/>
          </a:ln>
        </p:spPr>
        <p:txBody>
          <a:bodyPr/>
          <a:lstStyle/>
          <a:p>
            <a:endParaRPr lang="es-ES"/>
          </a:p>
        </p:txBody>
      </p:sp>
      <p:sp>
        <p:nvSpPr>
          <p:cNvPr id="53" name="Google Shape;53;p15"/>
          <p:cNvSpPr>
            <a:spLocks noGrp="1"/>
          </p:cNvSpPr>
          <p:nvPr>
            <p:ph type="pic" idx="7"/>
          </p:nvPr>
        </p:nvSpPr>
        <p:spPr>
          <a:xfrm>
            <a:off x="7634513" y="4624977"/>
            <a:ext cx="2245360" cy="2245360"/>
          </a:xfrm>
          <a:prstGeom prst="rect">
            <a:avLst/>
          </a:prstGeom>
          <a:solidFill>
            <a:srgbClr val="CFDBEA"/>
          </a:solidFill>
          <a:ln>
            <a:noFill/>
          </a:ln>
        </p:spPr>
        <p:txBody>
          <a:bodyPr/>
          <a:lstStyle/>
          <a:p>
            <a:endParaRPr lang="es-ES"/>
          </a:p>
        </p:txBody>
      </p:sp>
      <p:sp>
        <p:nvSpPr>
          <p:cNvPr id="54" name="Google Shape;54;p15"/>
          <p:cNvSpPr>
            <a:spLocks noGrp="1"/>
          </p:cNvSpPr>
          <p:nvPr>
            <p:ph type="pic" idx="8"/>
          </p:nvPr>
        </p:nvSpPr>
        <p:spPr>
          <a:xfrm>
            <a:off x="5312227" y="4624977"/>
            <a:ext cx="2245360" cy="2245360"/>
          </a:xfrm>
          <a:prstGeom prst="rect">
            <a:avLst/>
          </a:prstGeom>
          <a:solidFill>
            <a:srgbClr val="CFDBEA"/>
          </a:solidFill>
          <a:ln>
            <a:noFill/>
          </a:ln>
        </p:spPr>
        <p:txBody>
          <a:bodyPr/>
          <a:lstStyle/>
          <a:p>
            <a:endParaRPr lang="es-ES"/>
          </a:p>
        </p:txBody>
      </p:sp>
      <p:sp>
        <p:nvSpPr>
          <p:cNvPr id="55" name="Google Shape;55;p15"/>
          <p:cNvSpPr>
            <a:spLocks noGrp="1"/>
          </p:cNvSpPr>
          <p:nvPr>
            <p:ph type="pic" idx="9"/>
          </p:nvPr>
        </p:nvSpPr>
        <p:spPr>
          <a:xfrm>
            <a:off x="2979057" y="4624977"/>
            <a:ext cx="2245360" cy="2245360"/>
          </a:xfrm>
          <a:prstGeom prst="rect">
            <a:avLst/>
          </a:prstGeom>
          <a:solidFill>
            <a:srgbClr val="CFDBEA"/>
          </a:solidFill>
          <a:ln>
            <a:noFill/>
          </a:ln>
        </p:spPr>
        <p:txBody>
          <a:bodyPr/>
          <a:lstStyle/>
          <a:p>
            <a:endParaRPr lang="es-ES"/>
          </a:p>
        </p:txBody>
      </p:sp>
      <p:sp>
        <p:nvSpPr>
          <p:cNvPr id="56" name="Google Shape;56;p15"/>
          <p:cNvSpPr txBox="1">
            <a:spLocks noGrp="1"/>
          </p:cNvSpPr>
          <p:nvPr>
            <p:ph type="body" idx="1"/>
          </p:nvPr>
        </p:nvSpPr>
        <p:spPr>
          <a:xfrm>
            <a:off x="2027238" y="1125539"/>
            <a:ext cx="4990419" cy="1465262"/>
          </a:xfrm>
          <a:prstGeom prst="rect">
            <a:avLst/>
          </a:prstGeom>
          <a:noFill/>
          <a:ln>
            <a:noFill/>
          </a:ln>
        </p:spPr>
        <p:txBody>
          <a:bodyPr spcFirstLastPara="1" wrap="square" lIns="0" tIns="0" rIns="0" bIns="0" anchor="t" anchorCtr="0">
            <a:normAutofit/>
          </a:bodyPr>
          <a:lstStyle>
            <a:lvl1pPr marL="457200" lvl="0" indent="-228600" algn="l">
              <a:lnSpc>
                <a:spcPct val="80000"/>
              </a:lnSpc>
              <a:spcBef>
                <a:spcPts val="0"/>
              </a:spcBef>
              <a:spcAft>
                <a:spcPts val="0"/>
              </a:spcAft>
              <a:buSzPts val="2800"/>
              <a:buNone/>
              <a:defRPr sz="4000" b="1" i="0">
                <a:solidFill>
                  <a:schemeClr val="accent1"/>
                </a:solidFill>
                <a:latin typeface="Georgia"/>
                <a:ea typeface="Georgia"/>
                <a:cs typeface="Georgia"/>
                <a:sym typeface="Georgia"/>
              </a:defRPr>
            </a:lvl1pPr>
            <a:lvl2pPr marL="914400" lvl="1" indent="-228600" algn="l">
              <a:lnSpc>
                <a:spcPct val="150000"/>
              </a:lnSpc>
              <a:spcBef>
                <a:spcPts val="499"/>
              </a:spcBef>
              <a:spcAft>
                <a:spcPts val="0"/>
              </a:spcAft>
              <a:buSzPts val="1800"/>
              <a:buNone/>
              <a:defRPr/>
            </a:lvl2pPr>
            <a:lvl3pPr marL="1371600" lvl="2" indent="-228600" algn="l">
              <a:lnSpc>
                <a:spcPct val="150000"/>
              </a:lnSpc>
              <a:spcBef>
                <a:spcPts val="499"/>
              </a:spcBef>
              <a:spcAft>
                <a:spcPts val="0"/>
              </a:spcAft>
              <a:buSzPts val="1400"/>
              <a:buNone/>
              <a:defRPr/>
            </a:lvl3pPr>
            <a:lvl4pPr marL="1828800" lvl="3" indent="-228600" algn="l">
              <a:lnSpc>
                <a:spcPct val="150000"/>
              </a:lnSpc>
              <a:spcBef>
                <a:spcPts val="499"/>
              </a:spcBef>
              <a:spcAft>
                <a:spcPts val="0"/>
              </a:spcAft>
              <a:buSzPts val="1200"/>
              <a:buNone/>
              <a:defRPr/>
            </a:lvl4pPr>
            <a:lvl5pPr marL="2286000" lvl="4" indent="-228600" algn="l">
              <a:lnSpc>
                <a:spcPct val="150000"/>
              </a:lnSpc>
              <a:spcBef>
                <a:spcPts val="499"/>
              </a:spcBef>
              <a:spcAft>
                <a:spcPts val="0"/>
              </a:spcAft>
              <a:buSzPts val="1200"/>
              <a:buNone/>
              <a:defRPr/>
            </a:lvl5pPr>
            <a:lvl6pPr marL="2743200" lvl="5" indent="-342900" algn="l">
              <a:lnSpc>
                <a:spcPct val="90000"/>
              </a:lnSpc>
              <a:spcBef>
                <a:spcPts val="499"/>
              </a:spcBef>
              <a:spcAft>
                <a:spcPts val="0"/>
              </a:spcAft>
              <a:buSzPts val="1800"/>
              <a:buChar char="•"/>
              <a:defRPr/>
            </a:lvl6pPr>
            <a:lvl7pPr marL="3200400" lvl="6" indent="-342900" algn="l">
              <a:lnSpc>
                <a:spcPct val="90000"/>
              </a:lnSpc>
              <a:spcBef>
                <a:spcPts val="499"/>
              </a:spcBef>
              <a:spcAft>
                <a:spcPts val="0"/>
              </a:spcAft>
              <a:buSzPts val="1800"/>
              <a:buChar char="•"/>
              <a:defRPr/>
            </a:lvl7pPr>
            <a:lvl8pPr marL="3657600" lvl="7" indent="-342900" algn="l">
              <a:lnSpc>
                <a:spcPct val="90000"/>
              </a:lnSpc>
              <a:spcBef>
                <a:spcPts val="499"/>
              </a:spcBef>
              <a:spcAft>
                <a:spcPts val="0"/>
              </a:spcAft>
              <a:buSzPts val="1800"/>
              <a:buChar char="•"/>
              <a:defRPr/>
            </a:lvl8pPr>
            <a:lvl9pPr marL="4114800" lvl="8" indent="-342900" algn="l">
              <a:lnSpc>
                <a:spcPct val="90000"/>
              </a:lnSpc>
              <a:spcBef>
                <a:spcPts val="499"/>
              </a:spcBef>
              <a:spcAft>
                <a:spcPts val="0"/>
              </a:spcAft>
              <a:buSzPts val="1800"/>
              <a:buChar char="•"/>
              <a:defRPr/>
            </a:lvl9pPr>
          </a:lstStyle>
          <a:p>
            <a:endParaRPr/>
          </a:p>
        </p:txBody>
      </p:sp>
      <p:sp>
        <p:nvSpPr>
          <p:cNvPr id="57" name="Google Shape;57;p15"/>
          <p:cNvSpPr txBox="1">
            <a:spLocks noGrp="1"/>
          </p:cNvSpPr>
          <p:nvPr>
            <p:ph type="body" idx="13"/>
          </p:nvPr>
        </p:nvSpPr>
        <p:spPr>
          <a:xfrm>
            <a:off x="2027238" y="2746829"/>
            <a:ext cx="5000388" cy="1382485"/>
          </a:xfrm>
          <a:prstGeom prst="rect">
            <a:avLst/>
          </a:prstGeom>
          <a:noFill/>
          <a:ln>
            <a:noFill/>
          </a:ln>
        </p:spPr>
        <p:txBody>
          <a:bodyPr spcFirstLastPara="1" wrap="square" lIns="0" tIns="0" rIns="0" bIns="0" anchor="t" anchorCtr="0">
            <a:normAutofit/>
          </a:bodyPr>
          <a:lstStyle>
            <a:lvl1pPr marL="457200" lvl="0" indent="-228600" algn="l">
              <a:lnSpc>
                <a:spcPct val="110000"/>
              </a:lnSpc>
              <a:spcBef>
                <a:spcPts val="0"/>
              </a:spcBef>
              <a:spcAft>
                <a:spcPts val="0"/>
              </a:spcAft>
              <a:buSzPts val="2800"/>
              <a:buNone/>
              <a:defRPr sz="1600" b="0">
                <a:solidFill>
                  <a:srgbClr val="585858"/>
                </a:solidFill>
                <a:latin typeface="Arial"/>
                <a:ea typeface="Arial"/>
                <a:cs typeface="Arial"/>
                <a:sym typeface="Arial"/>
              </a:defRPr>
            </a:lvl1pPr>
            <a:lvl2pPr marL="914400" lvl="1" indent="-228600" algn="l">
              <a:lnSpc>
                <a:spcPct val="150000"/>
              </a:lnSpc>
              <a:spcBef>
                <a:spcPts val="499"/>
              </a:spcBef>
              <a:spcAft>
                <a:spcPts val="0"/>
              </a:spcAft>
              <a:buSzPts val="1800"/>
              <a:buNone/>
              <a:defRPr/>
            </a:lvl2pPr>
            <a:lvl3pPr marL="1371600" lvl="2" indent="-228600" algn="l">
              <a:lnSpc>
                <a:spcPct val="150000"/>
              </a:lnSpc>
              <a:spcBef>
                <a:spcPts val="499"/>
              </a:spcBef>
              <a:spcAft>
                <a:spcPts val="0"/>
              </a:spcAft>
              <a:buSzPts val="1400"/>
              <a:buNone/>
              <a:defRPr/>
            </a:lvl3pPr>
            <a:lvl4pPr marL="1828800" lvl="3" indent="-228600" algn="l">
              <a:lnSpc>
                <a:spcPct val="150000"/>
              </a:lnSpc>
              <a:spcBef>
                <a:spcPts val="499"/>
              </a:spcBef>
              <a:spcAft>
                <a:spcPts val="0"/>
              </a:spcAft>
              <a:buSzPts val="1200"/>
              <a:buNone/>
              <a:defRPr/>
            </a:lvl4pPr>
            <a:lvl5pPr marL="2286000" lvl="4" indent="-228600" algn="l">
              <a:lnSpc>
                <a:spcPct val="150000"/>
              </a:lnSpc>
              <a:spcBef>
                <a:spcPts val="499"/>
              </a:spcBef>
              <a:spcAft>
                <a:spcPts val="0"/>
              </a:spcAft>
              <a:buSzPts val="1200"/>
              <a:buNone/>
              <a:defRPr/>
            </a:lvl5pPr>
            <a:lvl6pPr marL="2743200" lvl="5" indent="-342900" algn="l">
              <a:lnSpc>
                <a:spcPct val="90000"/>
              </a:lnSpc>
              <a:spcBef>
                <a:spcPts val="499"/>
              </a:spcBef>
              <a:spcAft>
                <a:spcPts val="0"/>
              </a:spcAft>
              <a:buSzPts val="1800"/>
              <a:buChar char="•"/>
              <a:defRPr/>
            </a:lvl6pPr>
            <a:lvl7pPr marL="3200400" lvl="6" indent="-342900" algn="l">
              <a:lnSpc>
                <a:spcPct val="90000"/>
              </a:lnSpc>
              <a:spcBef>
                <a:spcPts val="499"/>
              </a:spcBef>
              <a:spcAft>
                <a:spcPts val="0"/>
              </a:spcAft>
              <a:buSzPts val="1800"/>
              <a:buChar char="•"/>
              <a:defRPr/>
            </a:lvl7pPr>
            <a:lvl8pPr marL="3657600" lvl="7" indent="-342900" algn="l">
              <a:lnSpc>
                <a:spcPct val="90000"/>
              </a:lnSpc>
              <a:spcBef>
                <a:spcPts val="499"/>
              </a:spcBef>
              <a:spcAft>
                <a:spcPts val="0"/>
              </a:spcAft>
              <a:buSzPts val="1800"/>
              <a:buChar char="•"/>
              <a:defRPr/>
            </a:lvl8pPr>
            <a:lvl9pPr marL="4114800" lvl="8" indent="-342900" algn="l">
              <a:lnSpc>
                <a:spcPct val="90000"/>
              </a:lnSpc>
              <a:spcBef>
                <a:spcPts val="499"/>
              </a:spcBef>
              <a:spcAft>
                <a:spcPts val="0"/>
              </a:spcAft>
              <a:buSzPts val="1800"/>
              <a:buChar char="•"/>
              <a:defRPr/>
            </a:lvl9pPr>
          </a:lstStyle>
          <a:p>
            <a:endParaRPr/>
          </a:p>
        </p:txBody>
      </p:sp>
    </p:spTree>
    <p:extLst>
      <p:ext uri="{BB962C8B-B14F-4D97-AF65-F5344CB8AC3E}">
        <p14:creationId xmlns:p14="http://schemas.microsoft.com/office/powerpoint/2010/main" val="232740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3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12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18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nodeType="withEffect">
                                  <p:stCondLst>
                                    <p:cond delay="21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15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ooong">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1F01A652-7B7F-A681-73E4-8702DC29C45E}"/>
              </a:ext>
            </a:extLst>
          </p:cNvPr>
          <p:cNvSpPr/>
          <p:nvPr userDrawn="1"/>
        </p:nvSpPr>
        <p:spPr>
          <a:xfrm>
            <a:off x="1019175" y="4394203"/>
            <a:ext cx="11172825" cy="5640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4" name="Textplatzhalter 9">
            <a:extLst>
              <a:ext uri="{FF2B5EF4-FFF2-40B4-BE49-F238E27FC236}">
                <a16:creationId xmlns:a16="http://schemas.microsoft.com/office/drawing/2014/main" id="{CD8DDE84-B979-8558-202E-B1C97925DCEB}"/>
              </a:ext>
            </a:extLst>
          </p:cNvPr>
          <p:cNvSpPr>
            <a:spLocks noGrp="1"/>
          </p:cNvSpPr>
          <p:nvPr>
            <p:ph type="body" sz="quarter" idx="11"/>
          </p:nvPr>
        </p:nvSpPr>
        <p:spPr>
          <a:xfrm>
            <a:off x="1023258" y="508453"/>
            <a:ext cx="10080625" cy="2038804"/>
          </a:xfrm>
          <a:prstGeom prst="rect">
            <a:avLst/>
          </a:prstGeom>
        </p:spPr>
        <p:txBody>
          <a:bodyPr>
            <a:normAutofit/>
          </a:bodyPr>
          <a:lstStyle>
            <a:lvl1pPr>
              <a:lnSpc>
                <a:spcPts val="6800"/>
              </a:lnSpc>
              <a:spcBef>
                <a:spcPts val="0"/>
              </a:spcBef>
              <a:defRPr lang="de-DE" sz="8000" b="1" i="0" kern="1200" spc="-160" baseline="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10" name="Textplatzhalter 8">
            <a:extLst>
              <a:ext uri="{FF2B5EF4-FFF2-40B4-BE49-F238E27FC236}">
                <a16:creationId xmlns:a16="http://schemas.microsoft.com/office/drawing/2014/main" id="{53BD93AF-0EB2-41CE-3E53-121DD748C435}"/>
              </a:ext>
            </a:extLst>
          </p:cNvPr>
          <p:cNvSpPr>
            <a:spLocks noGrp="1"/>
          </p:cNvSpPr>
          <p:nvPr>
            <p:ph type="body" sz="quarter" idx="12"/>
          </p:nvPr>
        </p:nvSpPr>
        <p:spPr>
          <a:xfrm>
            <a:off x="5747429" y="4666573"/>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1" name="Textplatzhalter 8">
            <a:extLst>
              <a:ext uri="{FF2B5EF4-FFF2-40B4-BE49-F238E27FC236}">
                <a16:creationId xmlns:a16="http://schemas.microsoft.com/office/drawing/2014/main" id="{AAFD63B6-51F3-1CBD-12EE-9DAEF060BF4A}"/>
              </a:ext>
            </a:extLst>
          </p:cNvPr>
          <p:cNvSpPr>
            <a:spLocks noGrp="1"/>
          </p:cNvSpPr>
          <p:nvPr>
            <p:ph type="body" sz="quarter" idx="13"/>
          </p:nvPr>
        </p:nvSpPr>
        <p:spPr>
          <a:xfrm>
            <a:off x="5740172" y="5109260"/>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12" name="Textplatzhalter 8">
            <a:extLst>
              <a:ext uri="{FF2B5EF4-FFF2-40B4-BE49-F238E27FC236}">
                <a16:creationId xmlns:a16="http://schemas.microsoft.com/office/drawing/2014/main" id="{8ED7AB8C-214E-9014-2B90-A5A5F0CC9325}"/>
              </a:ext>
            </a:extLst>
          </p:cNvPr>
          <p:cNvSpPr>
            <a:spLocks noGrp="1"/>
          </p:cNvSpPr>
          <p:nvPr>
            <p:ph type="body" sz="quarter" idx="14"/>
          </p:nvPr>
        </p:nvSpPr>
        <p:spPr>
          <a:xfrm>
            <a:off x="1951944" y="4666573"/>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3" name="Textplatzhalter 8">
            <a:extLst>
              <a:ext uri="{FF2B5EF4-FFF2-40B4-BE49-F238E27FC236}">
                <a16:creationId xmlns:a16="http://schemas.microsoft.com/office/drawing/2014/main" id="{8985EA3D-D695-D52C-2456-E66A3632BFF8}"/>
              </a:ext>
            </a:extLst>
          </p:cNvPr>
          <p:cNvSpPr>
            <a:spLocks noGrp="1"/>
          </p:cNvSpPr>
          <p:nvPr>
            <p:ph type="body" sz="quarter" idx="15"/>
          </p:nvPr>
        </p:nvSpPr>
        <p:spPr>
          <a:xfrm>
            <a:off x="1944687" y="5109260"/>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14" name="Textplatzhalter 8">
            <a:extLst>
              <a:ext uri="{FF2B5EF4-FFF2-40B4-BE49-F238E27FC236}">
                <a16:creationId xmlns:a16="http://schemas.microsoft.com/office/drawing/2014/main" id="{67082F5E-A81E-5DE9-6892-F4536B014C04}"/>
              </a:ext>
            </a:extLst>
          </p:cNvPr>
          <p:cNvSpPr>
            <a:spLocks noGrp="1"/>
          </p:cNvSpPr>
          <p:nvPr>
            <p:ph type="body" sz="quarter" idx="16"/>
          </p:nvPr>
        </p:nvSpPr>
        <p:spPr>
          <a:xfrm>
            <a:off x="7634287" y="4666573"/>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5" name="Textplatzhalter 8">
            <a:extLst>
              <a:ext uri="{FF2B5EF4-FFF2-40B4-BE49-F238E27FC236}">
                <a16:creationId xmlns:a16="http://schemas.microsoft.com/office/drawing/2014/main" id="{19ED3CD3-0A06-CA3D-DD01-8FA5C6523FE3}"/>
              </a:ext>
            </a:extLst>
          </p:cNvPr>
          <p:cNvSpPr>
            <a:spLocks noGrp="1"/>
          </p:cNvSpPr>
          <p:nvPr>
            <p:ph type="body" sz="quarter" idx="17"/>
          </p:nvPr>
        </p:nvSpPr>
        <p:spPr>
          <a:xfrm>
            <a:off x="7627030" y="5109260"/>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16" name="Textplatzhalter 8">
            <a:extLst>
              <a:ext uri="{FF2B5EF4-FFF2-40B4-BE49-F238E27FC236}">
                <a16:creationId xmlns:a16="http://schemas.microsoft.com/office/drawing/2014/main" id="{696DD38E-80CB-E527-7FFD-6095842CF5F1}"/>
              </a:ext>
            </a:extLst>
          </p:cNvPr>
          <p:cNvSpPr>
            <a:spLocks noGrp="1"/>
          </p:cNvSpPr>
          <p:nvPr>
            <p:ph type="body" sz="quarter" idx="18"/>
          </p:nvPr>
        </p:nvSpPr>
        <p:spPr>
          <a:xfrm>
            <a:off x="9535660" y="4666573"/>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7" name="Textplatzhalter 8">
            <a:extLst>
              <a:ext uri="{FF2B5EF4-FFF2-40B4-BE49-F238E27FC236}">
                <a16:creationId xmlns:a16="http://schemas.microsoft.com/office/drawing/2014/main" id="{B8244D74-8D3E-33BC-F41A-7EFF38AB54D2}"/>
              </a:ext>
            </a:extLst>
          </p:cNvPr>
          <p:cNvSpPr>
            <a:spLocks noGrp="1"/>
          </p:cNvSpPr>
          <p:nvPr>
            <p:ph type="body" sz="quarter" idx="19"/>
          </p:nvPr>
        </p:nvSpPr>
        <p:spPr>
          <a:xfrm>
            <a:off x="9528403" y="5109260"/>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18" name="Textplatzhalter 8">
            <a:extLst>
              <a:ext uri="{FF2B5EF4-FFF2-40B4-BE49-F238E27FC236}">
                <a16:creationId xmlns:a16="http://schemas.microsoft.com/office/drawing/2014/main" id="{0C1B3305-0DB8-E8FE-E319-C2B15F2876B5}"/>
              </a:ext>
            </a:extLst>
          </p:cNvPr>
          <p:cNvSpPr>
            <a:spLocks noGrp="1"/>
          </p:cNvSpPr>
          <p:nvPr>
            <p:ph type="body" sz="quarter" idx="20"/>
          </p:nvPr>
        </p:nvSpPr>
        <p:spPr>
          <a:xfrm>
            <a:off x="3875087" y="4666573"/>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19" name="Textplatzhalter 8">
            <a:extLst>
              <a:ext uri="{FF2B5EF4-FFF2-40B4-BE49-F238E27FC236}">
                <a16:creationId xmlns:a16="http://schemas.microsoft.com/office/drawing/2014/main" id="{732C8718-F292-AE0B-B21A-3FAACBE8A055}"/>
              </a:ext>
            </a:extLst>
          </p:cNvPr>
          <p:cNvSpPr>
            <a:spLocks noGrp="1"/>
          </p:cNvSpPr>
          <p:nvPr>
            <p:ph type="body" sz="quarter" idx="21"/>
          </p:nvPr>
        </p:nvSpPr>
        <p:spPr>
          <a:xfrm>
            <a:off x="3867830" y="5109260"/>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25" name="Rectangle 74">
            <a:extLst>
              <a:ext uri="{FF2B5EF4-FFF2-40B4-BE49-F238E27FC236}">
                <a16:creationId xmlns:a16="http://schemas.microsoft.com/office/drawing/2014/main" id="{2C8C7231-8E7C-3216-599A-7A2757D9D957}"/>
              </a:ext>
            </a:extLst>
          </p:cNvPr>
          <p:cNvSpPr/>
          <p:nvPr userDrawn="1"/>
        </p:nvSpPr>
        <p:spPr>
          <a:xfrm>
            <a:off x="1019175" y="2296889"/>
            <a:ext cx="11172825" cy="5640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26" name="Textplatzhalter 8">
            <a:extLst>
              <a:ext uri="{FF2B5EF4-FFF2-40B4-BE49-F238E27FC236}">
                <a16:creationId xmlns:a16="http://schemas.microsoft.com/office/drawing/2014/main" id="{2712F608-1D0C-A50D-0A0E-BD0541E6C16D}"/>
              </a:ext>
            </a:extLst>
          </p:cNvPr>
          <p:cNvSpPr>
            <a:spLocks noGrp="1"/>
          </p:cNvSpPr>
          <p:nvPr>
            <p:ph type="body" sz="quarter" idx="22"/>
          </p:nvPr>
        </p:nvSpPr>
        <p:spPr>
          <a:xfrm>
            <a:off x="5747429" y="256925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27" name="Textplatzhalter 8">
            <a:extLst>
              <a:ext uri="{FF2B5EF4-FFF2-40B4-BE49-F238E27FC236}">
                <a16:creationId xmlns:a16="http://schemas.microsoft.com/office/drawing/2014/main" id="{9FD9C8A6-CD90-67EF-7ADE-B16CE9CF6718}"/>
              </a:ext>
            </a:extLst>
          </p:cNvPr>
          <p:cNvSpPr>
            <a:spLocks noGrp="1"/>
          </p:cNvSpPr>
          <p:nvPr>
            <p:ph type="body" sz="quarter" idx="23"/>
          </p:nvPr>
        </p:nvSpPr>
        <p:spPr>
          <a:xfrm>
            <a:off x="5740172" y="3011946"/>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28" name="Textplatzhalter 8">
            <a:extLst>
              <a:ext uri="{FF2B5EF4-FFF2-40B4-BE49-F238E27FC236}">
                <a16:creationId xmlns:a16="http://schemas.microsoft.com/office/drawing/2014/main" id="{F87D4A40-37F6-2B8E-4206-525D8316E792}"/>
              </a:ext>
            </a:extLst>
          </p:cNvPr>
          <p:cNvSpPr>
            <a:spLocks noGrp="1"/>
          </p:cNvSpPr>
          <p:nvPr>
            <p:ph type="body" sz="quarter" idx="24"/>
          </p:nvPr>
        </p:nvSpPr>
        <p:spPr>
          <a:xfrm>
            <a:off x="1951944" y="256925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29" name="Textplatzhalter 8">
            <a:extLst>
              <a:ext uri="{FF2B5EF4-FFF2-40B4-BE49-F238E27FC236}">
                <a16:creationId xmlns:a16="http://schemas.microsoft.com/office/drawing/2014/main" id="{6F6B3FC1-0084-0AFD-7A7E-405D49857C36}"/>
              </a:ext>
            </a:extLst>
          </p:cNvPr>
          <p:cNvSpPr>
            <a:spLocks noGrp="1"/>
          </p:cNvSpPr>
          <p:nvPr>
            <p:ph type="body" sz="quarter" idx="25"/>
          </p:nvPr>
        </p:nvSpPr>
        <p:spPr>
          <a:xfrm>
            <a:off x="1944687" y="3011946"/>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30" name="Textplatzhalter 8">
            <a:extLst>
              <a:ext uri="{FF2B5EF4-FFF2-40B4-BE49-F238E27FC236}">
                <a16:creationId xmlns:a16="http://schemas.microsoft.com/office/drawing/2014/main" id="{D6E28EAF-ACEE-9871-86F6-A31AF1FC94D8}"/>
              </a:ext>
            </a:extLst>
          </p:cNvPr>
          <p:cNvSpPr>
            <a:spLocks noGrp="1"/>
          </p:cNvSpPr>
          <p:nvPr>
            <p:ph type="body" sz="quarter" idx="26"/>
          </p:nvPr>
        </p:nvSpPr>
        <p:spPr>
          <a:xfrm>
            <a:off x="7634287" y="256925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31" name="Textplatzhalter 8">
            <a:extLst>
              <a:ext uri="{FF2B5EF4-FFF2-40B4-BE49-F238E27FC236}">
                <a16:creationId xmlns:a16="http://schemas.microsoft.com/office/drawing/2014/main" id="{32A0E162-BC13-5180-CAAF-6FBE906EF39C}"/>
              </a:ext>
            </a:extLst>
          </p:cNvPr>
          <p:cNvSpPr>
            <a:spLocks noGrp="1"/>
          </p:cNvSpPr>
          <p:nvPr>
            <p:ph type="body" sz="quarter" idx="27"/>
          </p:nvPr>
        </p:nvSpPr>
        <p:spPr>
          <a:xfrm>
            <a:off x="7627030" y="3011946"/>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32" name="Textplatzhalter 8">
            <a:extLst>
              <a:ext uri="{FF2B5EF4-FFF2-40B4-BE49-F238E27FC236}">
                <a16:creationId xmlns:a16="http://schemas.microsoft.com/office/drawing/2014/main" id="{5B061380-6F81-1779-4846-B4D54787CF74}"/>
              </a:ext>
            </a:extLst>
          </p:cNvPr>
          <p:cNvSpPr>
            <a:spLocks noGrp="1"/>
          </p:cNvSpPr>
          <p:nvPr>
            <p:ph type="body" sz="quarter" idx="28"/>
          </p:nvPr>
        </p:nvSpPr>
        <p:spPr>
          <a:xfrm>
            <a:off x="9535660" y="256925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33" name="Textplatzhalter 8">
            <a:extLst>
              <a:ext uri="{FF2B5EF4-FFF2-40B4-BE49-F238E27FC236}">
                <a16:creationId xmlns:a16="http://schemas.microsoft.com/office/drawing/2014/main" id="{CB71E1CB-D9AB-EAD4-4C56-178837C7E8E5}"/>
              </a:ext>
            </a:extLst>
          </p:cNvPr>
          <p:cNvSpPr>
            <a:spLocks noGrp="1"/>
          </p:cNvSpPr>
          <p:nvPr>
            <p:ph type="body" sz="quarter" idx="29"/>
          </p:nvPr>
        </p:nvSpPr>
        <p:spPr>
          <a:xfrm>
            <a:off x="9528403" y="3011946"/>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
        <p:nvSpPr>
          <p:cNvPr id="34" name="Textplatzhalter 8">
            <a:extLst>
              <a:ext uri="{FF2B5EF4-FFF2-40B4-BE49-F238E27FC236}">
                <a16:creationId xmlns:a16="http://schemas.microsoft.com/office/drawing/2014/main" id="{D5ADFF4D-A30D-9F1F-8C11-5CE0B099D8DE}"/>
              </a:ext>
            </a:extLst>
          </p:cNvPr>
          <p:cNvSpPr>
            <a:spLocks noGrp="1"/>
          </p:cNvSpPr>
          <p:nvPr>
            <p:ph type="body" sz="quarter" idx="30"/>
          </p:nvPr>
        </p:nvSpPr>
        <p:spPr>
          <a:xfrm>
            <a:off x="3875087" y="2569259"/>
            <a:ext cx="1596799" cy="311150"/>
          </a:xfrm>
          <a:prstGeom prst="rect">
            <a:avLst/>
          </a:prstGeom>
        </p:spPr>
        <p:txBody>
          <a:bodyPr>
            <a:normAutofit/>
          </a:bodyPr>
          <a:lstStyle>
            <a:lvl1pPr marL="0" algn="l" defTabSz="914330" rtl="0" eaLnBrk="1" latinLnBrk="0" hangingPunct="1">
              <a:lnSpc>
                <a:spcPct val="120000"/>
              </a:lnSpc>
              <a:spcBef>
                <a:spcPts val="1000"/>
              </a:spcBef>
              <a:defRPr lang="de-DE" sz="1400" b="1" kern="1200">
                <a:solidFill>
                  <a:schemeClr val="accent1"/>
                </a:solidFill>
                <a:latin typeface="Arial" panose="020B0604020202020204" pitchFamily="34" charset="0"/>
                <a:ea typeface="+mn-ea"/>
                <a:cs typeface="+mn-cs"/>
              </a:defRPr>
            </a:lvl1pPr>
          </a:lstStyle>
          <a:p>
            <a:pPr lvl="0"/>
            <a:r>
              <a:rPr lang="fr-FR"/>
              <a:t>Cliquez pour modifier les styles du texte du masque</a:t>
            </a:r>
          </a:p>
        </p:txBody>
      </p:sp>
      <p:sp>
        <p:nvSpPr>
          <p:cNvPr id="35" name="Textplatzhalter 8">
            <a:extLst>
              <a:ext uri="{FF2B5EF4-FFF2-40B4-BE49-F238E27FC236}">
                <a16:creationId xmlns:a16="http://schemas.microsoft.com/office/drawing/2014/main" id="{46F6610F-8B5D-3F6A-89C8-BAEEF684968F}"/>
              </a:ext>
            </a:extLst>
          </p:cNvPr>
          <p:cNvSpPr>
            <a:spLocks noGrp="1"/>
          </p:cNvSpPr>
          <p:nvPr>
            <p:ph type="body" sz="quarter" idx="31"/>
          </p:nvPr>
        </p:nvSpPr>
        <p:spPr>
          <a:xfrm>
            <a:off x="3867830" y="3011946"/>
            <a:ext cx="1596799" cy="1291544"/>
          </a:xfrm>
          <a:prstGeom prst="rect">
            <a:avLst/>
          </a:prstGeom>
        </p:spPr>
        <p:txBody>
          <a:bodyPr>
            <a:normAutofit/>
          </a:bodyPr>
          <a:lstStyle>
            <a:lvl1pPr marL="0" algn="l" defTabSz="914330" rtl="0" eaLnBrk="1" latinLnBrk="0" hangingPunct="1">
              <a:lnSpc>
                <a:spcPct val="100000"/>
              </a:lnSpc>
              <a:spcBef>
                <a:spcPts val="1000"/>
              </a:spcBef>
              <a:defRPr lang="de-DE" sz="1600" b="1" kern="1200">
                <a:solidFill>
                  <a:schemeClr val="tx1"/>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18471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 Chapter intro">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023580" y="0"/>
            <a:ext cx="3043596" cy="4572000"/>
          </a:xfrm>
          <a:prstGeom prst="rect">
            <a:avLst/>
          </a:prstGeom>
          <a:solidFill>
            <a:srgbClr val="CFDBEA"/>
          </a:solidFill>
          <a:ln>
            <a:noFill/>
          </a:ln>
        </p:spPr>
        <p:txBody>
          <a:bodyPr wrap="square" anchor="ctr">
            <a:noAutofit/>
          </a:bodyPr>
          <a:lstStyle>
            <a:lvl1pPr algn="ctr">
              <a:defRPr sz="1200" b="1" i="0">
                <a:solidFill>
                  <a:schemeClr val="tx1"/>
                </a:solidFill>
                <a:latin typeface="Arial" panose="020B0604020202020204" pitchFamily="34" charset="0"/>
              </a:defRPr>
            </a:lvl1pPr>
          </a:lstStyle>
          <a:p>
            <a:r>
              <a:rPr lang="fr-FR"/>
              <a:t>Cliquez sur l'icône pour ajouter une image</a:t>
            </a:r>
            <a:endParaRPr lang="en-US"/>
          </a:p>
        </p:txBody>
      </p:sp>
      <p:sp>
        <p:nvSpPr>
          <p:cNvPr id="11" name="Textplatzhalter 8">
            <a:extLst>
              <a:ext uri="{FF2B5EF4-FFF2-40B4-BE49-F238E27FC236}">
                <a16:creationId xmlns:a16="http://schemas.microsoft.com/office/drawing/2014/main" id="{5EDF0B29-E967-7E4A-0159-4B9D3929DF07}"/>
              </a:ext>
            </a:extLst>
          </p:cNvPr>
          <p:cNvSpPr>
            <a:spLocks noGrp="1"/>
          </p:cNvSpPr>
          <p:nvPr>
            <p:ph type="body" sz="quarter" idx="13"/>
          </p:nvPr>
        </p:nvSpPr>
        <p:spPr>
          <a:xfrm>
            <a:off x="5057775" y="1088571"/>
            <a:ext cx="5988050" cy="2148115"/>
          </a:xfrm>
          <a:prstGeom prst="rect">
            <a:avLst/>
          </a:prstGeom>
        </p:spPr>
        <p:txBody>
          <a:bodyPr>
            <a:normAutofit/>
          </a:bodyPr>
          <a:lstStyle>
            <a:lvl1pPr>
              <a:lnSpc>
                <a:spcPct val="90000"/>
              </a:lnSpc>
              <a:spcBef>
                <a:spcPts val="0"/>
              </a:spcBef>
              <a:defRPr lang="de-DE" sz="44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grpSp>
        <p:nvGrpSpPr>
          <p:cNvPr id="15" name="Gruppieren 14">
            <a:extLst>
              <a:ext uri="{FF2B5EF4-FFF2-40B4-BE49-F238E27FC236}">
                <a16:creationId xmlns:a16="http://schemas.microsoft.com/office/drawing/2014/main" id="{8F0B47F0-4313-1FDD-69D3-E25587C0FA47}"/>
              </a:ext>
            </a:extLst>
          </p:cNvPr>
          <p:cNvGrpSpPr/>
          <p:nvPr userDrawn="1"/>
        </p:nvGrpSpPr>
        <p:grpSpPr>
          <a:xfrm>
            <a:off x="3041997" y="3442555"/>
            <a:ext cx="1025180" cy="2281970"/>
            <a:chOff x="3041997" y="3442555"/>
            <a:chExt cx="1025180" cy="2281970"/>
          </a:xfrm>
        </p:grpSpPr>
        <p:sp>
          <p:nvSpPr>
            <p:cNvPr id="16" name="Rectangle 7">
              <a:extLst>
                <a:ext uri="{FF2B5EF4-FFF2-40B4-BE49-F238E27FC236}">
                  <a16:creationId xmlns:a16="http://schemas.microsoft.com/office/drawing/2014/main" id="{8009784E-3E10-8E6E-97D1-B7CA19F16D9E}"/>
                </a:ext>
              </a:extLst>
            </p:cNvPr>
            <p:cNvSpPr/>
            <p:nvPr/>
          </p:nvSpPr>
          <p:spPr>
            <a:xfrm>
              <a:off x="3041997" y="3442555"/>
              <a:ext cx="1025180" cy="2281970"/>
            </a:xfrm>
            <a:prstGeom prst="rect">
              <a:avLst/>
            </a:prstGeom>
            <a:solidFill>
              <a:schemeClr val="accent1"/>
            </a:solidFill>
            <a:ln>
              <a:noFill/>
            </a:ln>
            <a:effectLst>
              <a:outerShdw blurRad="762000" dist="254000" dir="5400000" sx="90418" sy="90418"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endParaRPr lang="en-US" sz="1400">
                <a:latin typeface="Arial" panose="020B0604020202020204" pitchFamily="34" charset="0"/>
                <a:ea typeface="Open Sans" charset="0"/>
                <a:cs typeface="Arial" panose="020B0604020202020204" pitchFamily="34" charset="0"/>
              </a:endParaRPr>
            </a:p>
          </p:txBody>
        </p:sp>
        <p:sp>
          <p:nvSpPr>
            <p:cNvPr id="17" name="Freeform 35">
              <a:extLst>
                <a:ext uri="{FF2B5EF4-FFF2-40B4-BE49-F238E27FC236}">
                  <a16:creationId xmlns:a16="http://schemas.microsoft.com/office/drawing/2014/main" id="{8CF05BDC-8E9E-4EC4-584C-647EB2E39175}"/>
                </a:ext>
              </a:extLst>
            </p:cNvPr>
            <p:cNvSpPr>
              <a:spLocks/>
            </p:cNvSpPr>
            <p:nvPr/>
          </p:nvSpPr>
          <p:spPr bwMode="auto">
            <a:xfrm>
              <a:off x="3401393" y="5283397"/>
              <a:ext cx="306387" cy="247432"/>
            </a:xfrm>
            <a:custGeom>
              <a:avLst/>
              <a:gdLst>
                <a:gd name="T0" fmla="*/ 159 w 160"/>
                <a:gd name="T1" fmla="*/ 66 h 128"/>
                <a:gd name="T2" fmla="*/ 98 w 160"/>
                <a:gd name="T3" fmla="*/ 127 h 128"/>
                <a:gd name="T4" fmla="*/ 96 w 160"/>
                <a:gd name="T5" fmla="*/ 128 h 128"/>
                <a:gd name="T6" fmla="*/ 94 w 160"/>
                <a:gd name="T7" fmla="*/ 127 h 128"/>
                <a:gd name="T8" fmla="*/ 94 w 160"/>
                <a:gd name="T9" fmla="*/ 124 h 128"/>
                <a:gd name="T10" fmla="*/ 152 w 160"/>
                <a:gd name="T11" fmla="*/ 66 h 128"/>
                <a:gd name="T12" fmla="*/ 2 w 160"/>
                <a:gd name="T13" fmla="*/ 66 h 128"/>
                <a:gd name="T14" fmla="*/ 0 w 160"/>
                <a:gd name="T15" fmla="*/ 64 h 128"/>
                <a:gd name="T16" fmla="*/ 2 w 160"/>
                <a:gd name="T17" fmla="*/ 61 h 128"/>
                <a:gd name="T18" fmla="*/ 152 w 160"/>
                <a:gd name="T19" fmla="*/ 61 h 128"/>
                <a:gd name="T20" fmla="*/ 94 w 160"/>
                <a:gd name="T21" fmla="*/ 4 h 128"/>
                <a:gd name="T22" fmla="*/ 94 w 160"/>
                <a:gd name="T23" fmla="*/ 1 h 128"/>
                <a:gd name="T24" fmla="*/ 98 w 160"/>
                <a:gd name="T25" fmla="*/ 1 h 128"/>
                <a:gd name="T26" fmla="*/ 159 w 160"/>
                <a:gd name="T27" fmla="*/ 62 h 128"/>
                <a:gd name="T28" fmla="*/ 160 w 160"/>
                <a:gd name="T29" fmla="*/ 63 h 128"/>
                <a:gd name="T30" fmla="*/ 160 w 160"/>
                <a:gd name="T31" fmla="*/ 63 h 128"/>
                <a:gd name="T32" fmla="*/ 160 w 160"/>
                <a:gd name="T33" fmla="*/ 63 h 128"/>
                <a:gd name="T34" fmla="*/ 160 w 160"/>
                <a:gd name="T35" fmla="*/ 64 h 128"/>
                <a:gd name="T36" fmla="*/ 159 w 160"/>
                <a:gd name="T37"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8">
                  <a:moveTo>
                    <a:pt x="159" y="66"/>
                  </a:moveTo>
                  <a:cubicBezTo>
                    <a:pt x="98" y="127"/>
                    <a:pt x="98" y="127"/>
                    <a:pt x="98" y="127"/>
                  </a:cubicBezTo>
                  <a:cubicBezTo>
                    <a:pt x="97" y="128"/>
                    <a:pt x="97" y="128"/>
                    <a:pt x="96" y="128"/>
                  </a:cubicBezTo>
                  <a:cubicBezTo>
                    <a:pt x="95" y="128"/>
                    <a:pt x="95" y="128"/>
                    <a:pt x="94" y="127"/>
                  </a:cubicBezTo>
                  <a:cubicBezTo>
                    <a:pt x="93" y="126"/>
                    <a:pt x="93" y="125"/>
                    <a:pt x="94" y="124"/>
                  </a:cubicBezTo>
                  <a:cubicBezTo>
                    <a:pt x="152" y="66"/>
                    <a:pt x="152" y="66"/>
                    <a:pt x="152" y="66"/>
                  </a:cubicBezTo>
                  <a:cubicBezTo>
                    <a:pt x="2" y="66"/>
                    <a:pt x="2" y="66"/>
                    <a:pt x="2" y="66"/>
                  </a:cubicBezTo>
                  <a:cubicBezTo>
                    <a:pt x="1" y="66"/>
                    <a:pt x="0" y="65"/>
                    <a:pt x="0" y="64"/>
                  </a:cubicBezTo>
                  <a:cubicBezTo>
                    <a:pt x="0" y="63"/>
                    <a:pt x="1" y="61"/>
                    <a:pt x="2" y="61"/>
                  </a:cubicBezTo>
                  <a:cubicBezTo>
                    <a:pt x="152" y="61"/>
                    <a:pt x="152" y="61"/>
                    <a:pt x="152" y="61"/>
                  </a:cubicBezTo>
                  <a:cubicBezTo>
                    <a:pt x="94" y="4"/>
                    <a:pt x="94" y="4"/>
                    <a:pt x="94" y="4"/>
                  </a:cubicBezTo>
                  <a:cubicBezTo>
                    <a:pt x="93" y="3"/>
                    <a:pt x="93" y="2"/>
                    <a:pt x="94" y="1"/>
                  </a:cubicBezTo>
                  <a:cubicBezTo>
                    <a:pt x="95" y="0"/>
                    <a:pt x="97" y="0"/>
                    <a:pt x="98" y="1"/>
                  </a:cubicBezTo>
                  <a:cubicBezTo>
                    <a:pt x="159" y="62"/>
                    <a:pt x="159" y="62"/>
                    <a:pt x="159" y="62"/>
                  </a:cubicBezTo>
                  <a:cubicBezTo>
                    <a:pt x="159" y="62"/>
                    <a:pt x="160" y="62"/>
                    <a:pt x="160" y="63"/>
                  </a:cubicBezTo>
                  <a:cubicBezTo>
                    <a:pt x="160" y="63"/>
                    <a:pt x="160" y="63"/>
                    <a:pt x="160" y="63"/>
                  </a:cubicBezTo>
                  <a:cubicBezTo>
                    <a:pt x="160" y="63"/>
                    <a:pt x="160" y="63"/>
                    <a:pt x="160" y="63"/>
                  </a:cubicBezTo>
                  <a:cubicBezTo>
                    <a:pt x="160" y="64"/>
                    <a:pt x="160" y="64"/>
                    <a:pt x="160" y="64"/>
                  </a:cubicBezTo>
                  <a:cubicBezTo>
                    <a:pt x="160" y="65"/>
                    <a:pt x="160" y="65"/>
                    <a:pt x="159" y="6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ndParaRPr>
            </a:p>
          </p:txBody>
        </p:sp>
      </p:grpSp>
      <p:sp>
        <p:nvSpPr>
          <p:cNvPr id="2" name="Textplatzhalter 12">
            <a:extLst>
              <a:ext uri="{FF2B5EF4-FFF2-40B4-BE49-F238E27FC236}">
                <a16:creationId xmlns:a16="http://schemas.microsoft.com/office/drawing/2014/main" id="{69DC2818-7250-CE53-928C-18BA1AC81EF3}"/>
              </a:ext>
            </a:extLst>
          </p:cNvPr>
          <p:cNvSpPr>
            <a:spLocks noGrp="1"/>
          </p:cNvSpPr>
          <p:nvPr>
            <p:ph type="body" sz="quarter" idx="14"/>
          </p:nvPr>
        </p:nvSpPr>
        <p:spPr>
          <a:xfrm>
            <a:off x="5048834" y="3333668"/>
            <a:ext cx="6002689" cy="2680055"/>
          </a:xfrm>
          <a:prstGeom prst="rect">
            <a:avLst/>
          </a:prstGeom>
        </p:spPr>
        <p:txBody>
          <a:bodyPr>
            <a:noAutofit/>
          </a:bodyPr>
          <a:lstStyle>
            <a:lvl1pPr marL="0" indent="0">
              <a:lnSpc>
                <a:spcPct val="110000"/>
              </a:lnSpc>
              <a:spcBef>
                <a:spcPts val="0"/>
              </a:spcBef>
              <a:buSzPct val="125000"/>
              <a:buFont typeface="Arial" panose="020B0604020202020204" pitchFamily="34" charset="0"/>
              <a:buNone/>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21220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extplatzhalter 8">
            <a:extLst>
              <a:ext uri="{FF2B5EF4-FFF2-40B4-BE49-F238E27FC236}">
                <a16:creationId xmlns:a16="http://schemas.microsoft.com/office/drawing/2014/main" id="{FAE5F939-D6CD-76DD-F2E6-15FDD921C292}"/>
              </a:ext>
            </a:extLst>
          </p:cNvPr>
          <p:cNvSpPr>
            <a:spLocks noGrp="1"/>
          </p:cNvSpPr>
          <p:nvPr>
            <p:ph type="body" sz="quarter" idx="13"/>
          </p:nvPr>
        </p:nvSpPr>
        <p:spPr>
          <a:xfrm>
            <a:off x="2027238" y="1125538"/>
            <a:ext cx="9333140" cy="1225776"/>
          </a:xfrm>
          <a:prstGeom prst="rect">
            <a:avLst/>
          </a:prstGeom>
        </p:spPr>
        <p:txBody>
          <a:bodyPr>
            <a:normAutofit/>
          </a:bodyPr>
          <a:lstStyle>
            <a:lvl1pPr>
              <a:lnSpc>
                <a:spcPct val="90000"/>
              </a:lnSpc>
              <a:spcBef>
                <a:spcPts val="0"/>
              </a:spcBef>
              <a:defRPr lang="de-DE" sz="4400" b="1" i="0" kern="1200" spc="-100" baseline="0">
                <a:solidFill>
                  <a:schemeClr val="accent3"/>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3" name="Textplatzhalter 12">
            <a:extLst>
              <a:ext uri="{FF2B5EF4-FFF2-40B4-BE49-F238E27FC236}">
                <a16:creationId xmlns:a16="http://schemas.microsoft.com/office/drawing/2014/main" id="{440ABDF8-D122-F279-6CFB-BF69D466CE72}"/>
              </a:ext>
            </a:extLst>
          </p:cNvPr>
          <p:cNvSpPr>
            <a:spLocks noGrp="1"/>
          </p:cNvSpPr>
          <p:nvPr>
            <p:ph type="body" sz="quarter" idx="14"/>
          </p:nvPr>
        </p:nvSpPr>
        <p:spPr>
          <a:xfrm>
            <a:off x="2027238" y="2475366"/>
            <a:ext cx="9333140" cy="3811134"/>
          </a:xfrm>
          <a:prstGeom prst="rect">
            <a:avLst/>
          </a:prstGeom>
        </p:spPr>
        <p:txBody>
          <a:bodyPr>
            <a:noAutofit/>
          </a:bodyPr>
          <a:lstStyle>
            <a:lvl1pPr marL="0" indent="0">
              <a:lnSpc>
                <a:spcPct val="110000"/>
              </a:lnSpc>
              <a:spcBef>
                <a:spcPts val="0"/>
              </a:spcBef>
              <a:buSzPct val="125000"/>
              <a:buFont typeface="Arial" panose="020B0604020202020204" pitchFamily="34" charset="0"/>
              <a:buNone/>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extplatzhalter 8">
            <a:extLst>
              <a:ext uri="{FF2B5EF4-FFF2-40B4-BE49-F238E27FC236}">
                <a16:creationId xmlns:a16="http://schemas.microsoft.com/office/drawing/2014/main" id="{FAE5F939-D6CD-76DD-F2E6-15FDD921C292}"/>
              </a:ext>
            </a:extLst>
          </p:cNvPr>
          <p:cNvSpPr>
            <a:spLocks noGrp="1"/>
          </p:cNvSpPr>
          <p:nvPr>
            <p:ph type="body" sz="quarter" idx="13"/>
          </p:nvPr>
        </p:nvSpPr>
        <p:spPr>
          <a:xfrm>
            <a:off x="2027238" y="1125538"/>
            <a:ext cx="9333140" cy="1225776"/>
          </a:xfrm>
          <a:prstGeom prst="rect">
            <a:avLst/>
          </a:prstGeom>
        </p:spPr>
        <p:txBody>
          <a:bodyPr>
            <a:normAutofit/>
          </a:bodyPr>
          <a:lstStyle>
            <a:lvl1pPr>
              <a:lnSpc>
                <a:spcPct val="90000"/>
              </a:lnSpc>
              <a:spcBef>
                <a:spcPts val="0"/>
              </a:spcBef>
              <a:defRPr lang="de-DE" sz="44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Tree>
    <p:extLst>
      <p:ext uri="{BB962C8B-B14F-4D97-AF65-F5344CB8AC3E}">
        <p14:creationId xmlns:p14="http://schemas.microsoft.com/office/powerpoint/2010/main" val="8127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extplatzhalter 8">
            <a:extLst>
              <a:ext uri="{FF2B5EF4-FFF2-40B4-BE49-F238E27FC236}">
                <a16:creationId xmlns:a16="http://schemas.microsoft.com/office/drawing/2014/main" id="{FAE5F939-D6CD-76DD-F2E6-15FDD921C292}"/>
              </a:ext>
            </a:extLst>
          </p:cNvPr>
          <p:cNvSpPr>
            <a:spLocks noGrp="1"/>
          </p:cNvSpPr>
          <p:nvPr>
            <p:ph type="body" sz="quarter" idx="13"/>
          </p:nvPr>
        </p:nvSpPr>
        <p:spPr>
          <a:xfrm>
            <a:off x="2027238" y="1125538"/>
            <a:ext cx="9333140" cy="1225776"/>
          </a:xfrm>
          <a:prstGeom prst="rect">
            <a:avLst/>
          </a:prstGeom>
        </p:spPr>
        <p:txBody>
          <a:bodyPr>
            <a:normAutofit/>
          </a:bodyPr>
          <a:lstStyle>
            <a:lvl1pPr>
              <a:lnSpc>
                <a:spcPct val="90000"/>
              </a:lnSpc>
              <a:spcBef>
                <a:spcPts val="0"/>
              </a:spcBef>
              <a:defRPr lang="de-DE" sz="4400" b="1" i="0" kern="1200" spc="-100" baseline="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4" name="Table Placeholder 3"/>
          <p:cNvSpPr>
            <a:spLocks noGrp="1"/>
          </p:cNvSpPr>
          <p:nvPr>
            <p:ph type="tbl" sz="quarter" idx="14"/>
          </p:nvPr>
        </p:nvSpPr>
        <p:spPr>
          <a:xfrm>
            <a:off x="2027238" y="2623931"/>
            <a:ext cx="9332912" cy="3459370"/>
          </a:xfrm>
          <a:prstGeom prst="rect">
            <a:avLst/>
          </a:prstGeom>
        </p:spPr>
        <p:txBody>
          <a:bodyPr/>
          <a:lstStyle/>
          <a:p>
            <a:r>
              <a:rPr lang="fr-FR"/>
              <a:t>Cliquez sur l'icône pour ajouter un tableau</a:t>
            </a:r>
            <a:endParaRPr lang="en-GB"/>
          </a:p>
        </p:txBody>
      </p:sp>
    </p:spTree>
    <p:extLst>
      <p:ext uri="{BB962C8B-B14F-4D97-AF65-F5344CB8AC3E}">
        <p14:creationId xmlns:p14="http://schemas.microsoft.com/office/powerpoint/2010/main" val="86636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cols">
    <p:spTree>
      <p:nvGrpSpPr>
        <p:cNvPr id="1" name=""/>
        <p:cNvGrpSpPr/>
        <p:nvPr/>
      </p:nvGrpSpPr>
      <p:grpSpPr>
        <a:xfrm>
          <a:off x="0" y="0"/>
          <a:ext cx="0" cy="0"/>
          <a:chOff x="0" y="0"/>
          <a:chExt cx="0" cy="0"/>
        </a:xfrm>
      </p:grpSpPr>
      <p:sp>
        <p:nvSpPr>
          <p:cNvPr id="2" name="Textplatzhalter 8">
            <a:extLst>
              <a:ext uri="{FF2B5EF4-FFF2-40B4-BE49-F238E27FC236}">
                <a16:creationId xmlns:a16="http://schemas.microsoft.com/office/drawing/2014/main" id="{FAE5F939-D6CD-76DD-F2E6-15FDD921C292}"/>
              </a:ext>
            </a:extLst>
          </p:cNvPr>
          <p:cNvSpPr>
            <a:spLocks noGrp="1"/>
          </p:cNvSpPr>
          <p:nvPr>
            <p:ph type="body" sz="quarter" idx="13"/>
          </p:nvPr>
        </p:nvSpPr>
        <p:spPr>
          <a:xfrm>
            <a:off x="2027238" y="1125538"/>
            <a:ext cx="9333140" cy="1225776"/>
          </a:xfrm>
          <a:prstGeom prst="rect">
            <a:avLst/>
          </a:prstGeom>
        </p:spPr>
        <p:txBody>
          <a:bodyPr>
            <a:normAutofit/>
          </a:bodyPr>
          <a:lstStyle>
            <a:lvl1pPr>
              <a:lnSpc>
                <a:spcPct val="90000"/>
              </a:lnSpc>
              <a:spcBef>
                <a:spcPts val="0"/>
              </a:spcBef>
              <a:defRPr lang="de-DE" sz="4400" b="1" i="0" kern="1200" spc="-100" baseline="0">
                <a:solidFill>
                  <a:schemeClr val="accent3"/>
                </a:solidFill>
                <a:latin typeface="Georgia" panose="02040502050405020303" pitchFamily="18" charset="0"/>
                <a:ea typeface="Georgia" panose="02040502050405020303" pitchFamily="18" charset="0"/>
                <a:cs typeface="Georgia" panose="02040502050405020303" pitchFamily="18" charset="0"/>
              </a:defRPr>
            </a:lvl1pPr>
          </a:lstStyle>
          <a:p>
            <a:pPr lvl="0"/>
            <a:r>
              <a:rPr lang="fr-FR"/>
              <a:t>Cliquez pour modifier les styles du texte du masque</a:t>
            </a:r>
          </a:p>
        </p:txBody>
      </p:sp>
      <p:sp>
        <p:nvSpPr>
          <p:cNvPr id="3" name="Textplatzhalter 12">
            <a:extLst>
              <a:ext uri="{FF2B5EF4-FFF2-40B4-BE49-F238E27FC236}">
                <a16:creationId xmlns:a16="http://schemas.microsoft.com/office/drawing/2014/main" id="{440ABDF8-D122-F279-6CFB-BF69D466CE72}"/>
              </a:ext>
            </a:extLst>
          </p:cNvPr>
          <p:cNvSpPr>
            <a:spLocks noGrp="1"/>
          </p:cNvSpPr>
          <p:nvPr>
            <p:ph type="body" sz="quarter" idx="14"/>
          </p:nvPr>
        </p:nvSpPr>
        <p:spPr>
          <a:xfrm>
            <a:off x="2027238" y="2475366"/>
            <a:ext cx="9333140" cy="3811134"/>
          </a:xfrm>
          <a:prstGeom prst="rect">
            <a:avLst/>
          </a:prstGeom>
        </p:spPr>
        <p:txBody>
          <a:bodyPr numCol="2" spcCol="360000">
            <a:normAutofit/>
          </a:bodyPr>
          <a:lstStyle>
            <a:lvl1pPr marL="0" indent="0">
              <a:lnSpc>
                <a:spcPct val="110000"/>
              </a:lnSpc>
              <a:spcBef>
                <a:spcPts val="0"/>
              </a:spcBef>
              <a:buClr>
                <a:schemeClr val="accent1"/>
              </a:buClr>
              <a:buSzPct val="100000"/>
              <a:buFont typeface="+mj-lt"/>
              <a:buNone/>
              <a:defRPr lang="de-DE" sz="1600" b="0" kern="1200">
                <a:solidFill>
                  <a:schemeClr val="tx1">
                    <a:lumMod val="75000"/>
                    <a:lumOff val="25000"/>
                  </a:schemeClr>
                </a:solidFill>
                <a:latin typeface="Arial" panose="020B0604020202020204" pitchFamily="34" charset="0"/>
                <a:ea typeface="+mn-ea"/>
                <a:cs typeface="+mn-cs"/>
              </a:defRPr>
            </a:lvl1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0248811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946702"/>
            <a:ext cx="9152697" cy="1249845"/>
          </a:xfrm>
          <a:prstGeom prst="rect">
            <a:avLst/>
          </a:prstGeom>
          <a:effectLst/>
        </p:spPr>
        <p:txBody>
          <a:bodyPr vert="horz" lIns="0" tIns="0" rIns="0" bIns="0" rtlCol="0" anchor="t" anchorCtr="0">
            <a:normAutofit/>
          </a:bodyPr>
          <a:lstStyle/>
          <a:p>
            <a:r>
              <a:rPr lang="en-US"/>
              <a:t>Your title here</a:t>
            </a:r>
          </a:p>
        </p:txBody>
      </p:sp>
      <p:sp>
        <p:nvSpPr>
          <p:cNvPr id="14" name="Rectangle 13"/>
          <p:cNvSpPr/>
          <p:nvPr userDrawn="1"/>
        </p:nvSpPr>
        <p:spPr>
          <a:xfrm>
            <a:off x="1" y="6291470"/>
            <a:ext cx="984250" cy="566529"/>
          </a:xfrm>
          <a:prstGeom prst="rect">
            <a:avLst/>
          </a:prstGeom>
          <a:solidFill>
            <a:srgbClr val="CF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solidFill>
                <a:schemeClr val="tx1"/>
              </a:solidFill>
              <a:latin typeface="Arial" panose="020B0604020202020204" pitchFamily="34" charset="0"/>
            </a:endParaRPr>
          </a:p>
        </p:txBody>
      </p:sp>
      <p:sp>
        <p:nvSpPr>
          <p:cNvPr id="16" name="TextBox 15"/>
          <p:cNvSpPr txBox="1"/>
          <p:nvPr userDrawn="1"/>
        </p:nvSpPr>
        <p:spPr>
          <a:xfrm rot="16200000">
            <a:off x="34561" y="609410"/>
            <a:ext cx="904094" cy="138499"/>
          </a:xfrm>
          <a:prstGeom prst="rect">
            <a:avLst/>
          </a:prstGeom>
          <a:noFill/>
        </p:spPr>
        <p:txBody>
          <a:bodyPr wrap="none" lIns="0" tIns="0" rIns="0" bIns="0" rtlCol="0">
            <a:spAutoFit/>
          </a:bodyPr>
          <a:lstStyle/>
          <a:p>
            <a:pPr algn="l"/>
            <a:r>
              <a:rPr lang="en-US" sz="900" b="1" i="0">
                <a:solidFill>
                  <a:schemeClr val="tx1"/>
                </a:solidFill>
                <a:latin typeface="Arial" panose="020B0604020202020204" pitchFamily="34" charset="0"/>
                <a:ea typeface="Montserrat SemiBold" charset="0"/>
                <a:cs typeface="Arial" panose="020B0604020202020204" pitchFamily="34" charset="0"/>
              </a:rPr>
              <a:t>PRESENTATION</a:t>
            </a:r>
          </a:p>
        </p:txBody>
      </p:sp>
      <p:sp>
        <p:nvSpPr>
          <p:cNvPr id="26" name="Slide Number Placeholder 24"/>
          <p:cNvSpPr txBox="1">
            <a:spLocks/>
          </p:cNvSpPr>
          <p:nvPr userDrawn="1"/>
        </p:nvSpPr>
        <p:spPr>
          <a:xfrm>
            <a:off x="0" y="6376228"/>
            <a:ext cx="1003852" cy="365125"/>
          </a:xfrm>
          <a:prstGeom prst="rect">
            <a:avLst/>
          </a:prstGeom>
        </p:spPr>
        <p:txBody>
          <a:bodyPr vert="horz" lIns="0" tIns="0" rIns="0" bIns="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1000" b="1" i="0" baseline="0" smtClean="0">
                <a:solidFill>
                  <a:schemeClr val="tx1"/>
                </a:solidFill>
                <a:latin typeface="Arial" panose="020B0604020202020204" pitchFamily="34" charset="0"/>
                <a:ea typeface="Open Sans Semibold" charset="0"/>
                <a:cs typeface="Arial" panose="020B0604020202020204" pitchFamily="34" charset="0"/>
              </a:rPr>
              <a:pPr algn="ctr"/>
              <a:t>‹Nº›</a:t>
            </a:fld>
            <a:endParaRPr lang="en-US" sz="1000" b="1" i="0" baseline="0">
              <a:solidFill>
                <a:schemeClr val="tx1"/>
              </a:solidFill>
              <a:latin typeface="Arial" panose="020B0604020202020204" pitchFamily="34" charset="0"/>
              <a:ea typeface="Open Sans Semibold" charset="0"/>
              <a:cs typeface="Arial" panose="020B0604020202020204" pitchFamily="34" charset="0"/>
            </a:endParaRPr>
          </a:p>
        </p:txBody>
      </p:sp>
      <p:pic>
        <p:nvPicPr>
          <p:cNvPr id="5" name="Grafik 4">
            <a:extLst>
              <a:ext uri="{FF2B5EF4-FFF2-40B4-BE49-F238E27FC236}">
                <a16:creationId xmlns:a16="http://schemas.microsoft.com/office/drawing/2014/main" id="{DEC38262-3766-4BFE-72B9-A0240EE2705E}"/>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1018450" y="6293073"/>
            <a:ext cx="564927" cy="564927"/>
          </a:xfrm>
          <a:prstGeom prst="rect">
            <a:avLst/>
          </a:prstGeom>
        </p:spPr>
      </p:pic>
      <p:sp>
        <p:nvSpPr>
          <p:cNvPr id="10" name="Textplatzhalter 9">
            <a:extLst>
              <a:ext uri="{FF2B5EF4-FFF2-40B4-BE49-F238E27FC236}">
                <a16:creationId xmlns:a16="http://schemas.microsoft.com/office/drawing/2014/main" id="{D7EA5B2D-0CFE-27E3-2CE6-049D53CC788D}"/>
              </a:ext>
            </a:extLst>
          </p:cNvPr>
          <p:cNvSpPr>
            <a:spLocks noGrp="1"/>
          </p:cNvSpPr>
          <p:nvPr>
            <p:ph type="body" idx="1"/>
          </p:nvPr>
        </p:nvSpPr>
        <p:spPr>
          <a:xfrm>
            <a:off x="2026920" y="2394585"/>
            <a:ext cx="10515600" cy="4351338"/>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75" r:id="rId1"/>
    <p:sldLayoutId id="2147484098" r:id="rId2"/>
    <p:sldLayoutId id="2147484099" r:id="rId3"/>
    <p:sldLayoutId id="2147484100" r:id="rId4"/>
    <p:sldLayoutId id="2147484038" r:id="rId5"/>
    <p:sldLayoutId id="2147484032" r:id="rId6"/>
    <p:sldLayoutId id="2147484110" r:id="rId7"/>
    <p:sldLayoutId id="2147484111" r:id="rId8"/>
    <p:sldLayoutId id="2147484101" r:id="rId9"/>
    <p:sldLayoutId id="2147484041" r:id="rId10"/>
    <p:sldLayoutId id="2147484039" r:id="rId11"/>
    <p:sldLayoutId id="2147484103" r:id="rId12"/>
    <p:sldLayoutId id="2147484102" r:id="rId13"/>
    <p:sldLayoutId id="2147484113" r:id="rId14"/>
    <p:sldLayoutId id="2147484048" r:id="rId15"/>
    <p:sldLayoutId id="2147484112" r:id="rId16"/>
    <p:sldLayoutId id="2147484115" r:id="rId17"/>
    <p:sldLayoutId id="2147484069" r:id="rId18"/>
    <p:sldLayoutId id="2147484070" r:id="rId19"/>
    <p:sldLayoutId id="2147484037" r:id="rId20"/>
    <p:sldLayoutId id="2147484104" r:id="rId21"/>
    <p:sldLayoutId id="2147484106" r:id="rId22"/>
    <p:sldLayoutId id="2147484107" r:id="rId23"/>
    <p:sldLayoutId id="2147484108" r:id="rId24"/>
    <p:sldLayoutId id="2147484109" r:id="rId25"/>
    <p:sldLayoutId id="2147484097" r:id="rId26"/>
    <p:sldLayoutId id="2147484105" r:id="rId27"/>
    <p:sldLayoutId id="2147484114" r:id="rId28"/>
    <p:sldLayoutId id="2147484033" r:id="rId29"/>
    <p:sldLayoutId id="2147484118" r:id="rId30"/>
    <p:sldLayoutId id="2147484121" r:id="rId31"/>
    <p:sldLayoutId id="2147484122" r:id="rId32"/>
    <p:sldLayoutId id="2147484123" r:id="rId33"/>
    <p:sldLayoutId id="2147484124" r:id="rId34"/>
    <p:sldLayoutId id="2147484125" r:id="rId3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318" rtl="0" eaLnBrk="1" latinLnBrk="0" hangingPunct="1">
        <a:lnSpc>
          <a:spcPct val="80000"/>
        </a:lnSpc>
        <a:spcBef>
          <a:spcPct val="0"/>
        </a:spcBef>
        <a:buNone/>
        <a:defRPr sz="4400" b="1" i="0" kern="1200" spc="-100" baseline="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318" rtl="0" eaLnBrk="1" latinLnBrk="0" hangingPunct="1">
        <a:lnSpc>
          <a:spcPct val="150000"/>
        </a:lnSpc>
        <a:spcBef>
          <a:spcPts val="1000"/>
        </a:spcBef>
        <a:buClr>
          <a:schemeClr val="accent1"/>
        </a:buClr>
        <a:buSzPct val="150000"/>
        <a:buFont typeface="Arial" panose="020B0604020202020204" pitchFamily="34" charset="0"/>
        <a:buNone/>
        <a:defRPr sz="2800" b="0" i="0" kern="1200">
          <a:solidFill>
            <a:schemeClr val="tx1"/>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14" orient="horz" pos="346">
          <p15:clr>
            <a:srgbClr val="F26B43"/>
          </p15:clr>
        </p15:guide>
        <p15:guide id="27" orient="horz" pos="3960">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8.xml"/><Relationship Id="rId1" Type="http://schemas.openxmlformats.org/officeDocument/2006/relationships/slideLayout" Target="../slideLayouts/slideLayout31.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8.svg"/><Relationship Id="rId4" Type="http://schemas.openxmlformats.org/officeDocument/2006/relationships/diagramLayout" Target="../diagrams/layout6.xml"/><Relationship Id="rId9" Type="http://schemas.openxmlformats.org/officeDocument/2006/relationships/image" Target="../media/image27.png"/></Relationships>
</file>

<file path=ppt/slides/_rels/slide6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9.xml"/><Relationship Id="rId1" Type="http://schemas.openxmlformats.org/officeDocument/2006/relationships/slideLayout" Target="../slideLayouts/slideLayout31.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31.svg"/><Relationship Id="rId4" Type="http://schemas.openxmlformats.org/officeDocument/2006/relationships/diagramLayout" Target="../diagrams/layout7.xml"/><Relationship Id="rId9" Type="http://schemas.openxmlformats.org/officeDocument/2006/relationships/image" Target="../media/image30.svg"/></Relationships>
</file>

<file path=ppt/slides/_rels/slide6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0.xml"/><Relationship Id="rId1" Type="http://schemas.openxmlformats.org/officeDocument/2006/relationships/slideLayout" Target="../slideLayouts/slideLayout31.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4.png"/><Relationship Id="rId4" Type="http://schemas.openxmlformats.org/officeDocument/2006/relationships/diagramLayout" Target="../diagrams/layout8.xml"/><Relationship Id="rId9" Type="http://schemas.openxmlformats.org/officeDocument/2006/relationships/image" Target="../media/image33.svg"/></Relationships>
</file>

<file path=ppt/slides/_rels/slide6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1.xml"/><Relationship Id="rId1" Type="http://schemas.openxmlformats.org/officeDocument/2006/relationships/slideLayout" Target="../slideLayouts/slideLayout31.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7.png"/><Relationship Id="rId4" Type="http://schemas.openxmlformats.org/officeDocument/2006/relationships/diagramLayout" Target="../diagrams/layout9.xml"/><Relationship Id="rId9"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30.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7.xml"/><Relationship Id="rId1" Type="http://schemas.openxmlformats.org/officeDocument/2006/relationships/slideLayout" Target="../slideLayouts/slideLayout30.xml"/><Relationship Id="rId4" Type="http://schemas.openxmlformats.org/officeDocument/2006/relationships/image" Target="../media/image40.png"/></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A53B2E54-3B2C-DB39-FED7-F50260B4F09E}"/>
              </a:ext>
            </a:extLst>
          </p:cNvPr>
          <p:cNvSpPr>
            <a:spLocks noGrp="1"/>
          </p:cNvSpPr>
          <p:nvPr>
            <p:ph type="body" sz="quarter" idx="10"/>
          </p:nvPr>
        </p:nvSpPr>
        <p:spPr>
          <a:xfrm>
            <a:off x="1023258" y="993232"/>
            <a:ext cx="5921375" cy="322652"/>
          </a:xfrm>
        </p:spPr>
        <p:txBody>
          <a:bodyPr/>
          <a:lstStyle/>
          <a:p>
            <a:pPr>
              <a:lnSpc>
                <a:spcPct val="130000"/>
              </a:lnSpc>
              <a:spcBef>
                <a:spcPts val="1000"/>
              </a:spcBef>
            </a:pPr>
            <a:r>
              <a:rPr lang="en-GB" b="1" noProof="0">
                <a:solidFill>
                  <a:schemeClr val="bg1"/>
                </a:solidFill>
                <a:latin typeface="Arial" panose="020B0604020202020204" pitchFamily="34" charset="0"/>
              </a:rPr>
              <a:t>WELCOME</a:t>
            </a:r>
          </a:p>
        </p:txBody>
      </p:sp>
      <p:sp>
        <p:nvSpPr>
          <p:cNvPr id="16" name="Textplatzhalter 15">
            <a:extLst>
              <a:ext uri="{FF2B5EF4-FFF2-40B4-BE49-F238E27FC236}">
                <a16:creationId xmlns:a16="http://schemas.microsoft.com/office/drawing/2014/main" id="{0DEA090C-4955-237A-9831-1A387AB4032E}"/>
              </a:ext>
            </a:extLst>
          </p:cNvPr>
          <p:cNvSpPr>
            <a:spLocks noGrp="1"/>
          </p:cNvSpPr>
          <p:nvPr>
            <p:ph type="body" sz="quarter" idx="11"/>
          </p:nvPr>
        </p:nvSpPr>
        <p:spPr/>
        <p:txBody>
          <a:bodyPr vert="horz" lIns="0" tIns="0" rIns="0" bIns="0" rtlCol="0" anchor="t">
            <a:normAutofit/>
          </a:bodyPr>
          <a:lstStyle/>
          <a:p>
            <a:pPr>
              <a:lnSpc>
                <a:spcPts val="6500"/>
              </a:lnSpc>
            </a:pPr>
            <a:r>
              <a:rPr lang="en-GB">
                <a:latin typeface="Georgia"/>
              </a:rPr>
              <a:t>Capitalisation </a:t>
            </a:r>
            <a:r>
              <a:rPr lang="en-GB">
                <a:solidFill>
                  <a:schemeClr val="accent4"/>
                </a:solidFill>
                <a:latin typeface="Georgia"/>
              </a:rPr>
              <a:t>in practice</a:t>
            </a:r>
            <a:r>
              <a:rPr lang="en-GB">
                <a:latin typeface="Georgia"/>
              </a:rPr>
              <a:t>: </a:t>
            </a:r>
            <a:r>
              <a:rPr lang="en-GB">
                <a:solidFill>
                  <a:schemeClr val="accent4"/>
                </a:solidFill>
                <a:latin typeface="Georgia"/>
              </a:rPr>
              <a:t>Preparing</a:t>
            </a:r>
            <a:r>
              <a:rPr lang="en-GB" sz="6000" noProof="0">
                <a:latin typeface="Georgia"/>
              </a:rPr>
              <a:t> </a:t>
            </a:r>
            <a:r>
              <a:rPr lang="en-GB" sz="6000" noProof="0">
                <a:solidFill>
                  <a:schemeClr val="accent4"/>
                </a:solidFill>
                <a:latin typeface="Georgia"/>
              </a:rPr>
              <a:t>programmes </a:t>
            </a:r>
            <a:r>
              <a:rPr lang="en-GB" sz="6000" noProof="0">
                <a:latin typeface="Georgia"/>
              </a:rPr>
              <a:t>for </a:t>
            </a:r>
            <a:r>
              <a:rPr lang="en-GB">
                <a:latin typeface="Georgia"/>
              </a:rPr>
              <a:t>implementation</a:t>
            </a:r>
            <a:r>
              <a:rPr lang="en-GB" sz="6000" noProof="0">
                <a:latin typeface="Georgia"/>
              </a:rPr>
              <a:t>.</a:t>
            </a:r>
          </a:p>
        </p:txBody>
      </p:sp>
      <p:sp>
        <p:nvSpPr>
          <p:cNvPr id="14" name="Textplatzhalter 13">
            <a:extLst>
              <a:ext uri="{FF2B5EF4-FFF2-40B4-BE49-F238E27FC236}">
                <a16:creationId xmlns:a16="http://schemas.microsoft.com/office/drawing/2014/main" id="{F74212E2-F077-9E3A-2579-C60A6F1C71A0}"/>
              </a:ext>
            </a:extLst>
          </p:cNvPr>
          <p:cNvSpPr>
            <a:spLocks noGrp="1"/>
          </p:cNvSpPr>
          <p:nvPr>
            <p:ph type="body" sz="quarter" idx="12"/>
          </p:nvPr>
        </p:nvSpPr>
        <p:spPr>
          <a:xfrm>
            <a:off x="1023258" y="4166840"/>
            <a:ext cx="5921375" cy="659924"/>
          </a:xfrm>
        </p:spPr>
        <p:txBody>
          <a:bodyPr/>
          <a:lstStyle/>
          <a:p>
            <a:pPr>
              <a:lnSpc>
                <a:spcPct val="130000"/>
              </a:lnSpc>
              <a:spcBef>
                <a:spcPts val="1000"/>
              </a:spcBef>
            </a:pPr>
            <a:r>
              <a:rPr lang="en-GB">
                <a:latin typeface="Georgia"/>
              </a:rPr>
              <a:t>Kelly Zielniewski, Nicolas Garnier</a:t>
            </a:r>
            <a:endParaRPr lang="en-GB" sz="1400" noProof="0">
              <a:latin typeface="Georgia"/>
            </a:endParaRPr>
          </a:p>
          <a:p>
            <a:pPr>
              <a:lnSpc>
                <a:spcPct val="130000"/>
              </a:lnSpc>
              <a:spcBef>
                <a:spcPts val="1000"/>
              </a:spcBef>
            </a:pPr>
            <a:r>
              <a:rPr lang="en-GB"/>
              <a:t>30.</a:t>
            </a:r>
            <a:r>
              <a:rPr lang="en-GB" sz="1400" noProof="0">
                <a:solidFill>
                  <a:schemeClr val="accent2">
                    <a:alpha val="70000"/>
                  </a:schemeClr>
                </a:solidFill>
                <a:latin typeface="Georgia" panose="02040502050405020303" pitchFamily="18" charset="0"/>
              </a:rPr>
              <a:t>06.2026 – 01/07/2026</a:t>
            </a:r>
          </a:p>
        </p:txBody>
      </p:sp>
    </p:spTree>
    <p:extLst>
      <p:ext uri="{BB962C8B-B14F-4D97-AF65-F5344CB8AC3E}">
        <p14:creationId xmlns:p14="http://schemas.microsoft.com/office/powerpoint/2010/main" val="39909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1675F-5009-DADE-ABA9-AEEC82B2B43E}"/>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E64BF407-0877-8BB9-D2B6-AA3FD6CD36CF}"/>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Discussion in pairs </a:t>
            </a:r>
            <a:r>
              <a:rPr lang="en-GB" noProof="0">
                <a:latin typeface="Georgia"/>
              </a:rPr>
              <a:t>(</a:t>
            </a:r>
            <a:r>
              <a:rPr lang="en-GB">
                <a:latin typeface="Georgia"/>
              </a:rPr>
              <a:t>10</a:t>
            </a:r>
            <a:r>
              <a:rPr lang="en-GB" noProof="0">
                <a:latin typeface="Georgia"/>
              </a:rPr>
              <a:t> min)</a:t>
            </a:r>
          </a:p>
        </p:txBody>
      </p:sp>
      <p:sp>
        <p:nvSpPr>
          <p:cNvPr id="6" name="Textplatzhalter 5">
            <a:extLst>
              <a:ext uri="{FF2B5EF4-FFF2-40B4-BE49-F238E27FC236}">
                <a16:creationId xmlns:a16="http://schemas.microsoft.com/office/drawing/2014/main" id="{CEB688F7-B5C7-4854-9637-B658098AF4AA}"/>
              </a:ext>
            </a:extLst>
          </p:cNvPr>
          <p:cNvSpPr>
            <a:spLocks noGrp="1"/>
          </p:cNvSpPr>
          <p:nvPr>
            <p:ph type="body" sz="quarter" idx="4294967295"/>
          </p:nvPr>
        </p:nvSpPr>
        <p:spPr>
          <a:xfrm>
            <a:off x="1557682" y="2203225"/>
            <a:ext cx="7067334" cy="2857500"/>
          </a:xfrm>
        </p:spPr>
        <p:txBody>
          <a:bodyPr vert="horz" lIns="0" tIns="0" rIns="0" bIns="0" rtlCol="0" anchor="t">
            <a:normAutofit fontScale="62500" lnSpcReduction="20000"/>
          </a:bodyPr>
          <a:lstStyle/>
          <a:p>
            <a:r>
              <a:rPr lang="en-GB">
                <a:latin typeface="Arial"/>
                <a:cs typeface="Arial"/>
              </a:rPr>
              <a:t>Turn to the person seated next to you and  briefly discuss your results:</a:t>
            </a:r>
          </a:p>
          <a:p>
            <a:pPr marL="457200" indent="-457200">
              <a:buFont typeface="Arial" panose="020B0604020202020204" pitchFamily="34" charset="0"/>
              <a:buChar char="•"/>
            </a:pPr>
            <a:r>
              <a:rPr lang="en-GB">
                <a:latin typeface="Arial"/>
                <a:cs typeface="Arial"/>
              </a:rPr>
              <a:t>Which pillar is strongest?</a:t>
            </a:r>
          </a:p>
          <a:p>
            <a:pPr marL="457200" indent="-457200">
              <a:buFont typeface="Arial" panose="020B0604020202020204" pitchFamily="34" charset="0"/>
              <a:buChar char="•"/>
            </a:pPr>
            <a:r>
              <a:rPr lang="en-GB">
                <a:latin typeface="Arial"/>
                <a:cs typeface="Arial"/>
              </a:rPr>
              <a:t>Which one is weakest?</a:t>
            </a:r>
          </a:p>
          <a:p>
            <a:pPr marL="457200" indent="-457200">
              <a:buFont typeface="Arial" panose="020B0604020202020204" pitchFamily="34" charset="0"/>
              <a:buChar char="•"/>
            </a:pPr>
            <a:r>
              <a:rPr lang="en-GB">
                <a:latin typeface="Arial"/>
                <a:cs typeface="Arial"/>
              </a:rPr>
              <a:t>What explains that result?</a:t>
            </a:r>
          </a:p>
          <a:p>
            <a:pPr marL="457200" indent="-457200">
              <a:buFont typeface="Arial" panose="020B0604020202020204" pitchFamily="34" charset="0"/>
              <a:buChar char="•"/>
            </a:pPr>
            <a:r>
              <a:rPr lang="en-GB">
                <a:latin typeface="Arial"/>
                <a:cs typeface="Arial"/>
              </a:rPr>
              <a:t>Where do you see the biggest opportunity for improvement?</a:t>
            </a:r>
          </a:p>
          <a:p>
            <a:pPr marL="457200" indent="-457200">
              <a:buFont typeface="Arial" panose="020B0604020202020204" pitchFamily="34" charset="0"/>
              <a:buChar char="•"/>
            </a:pPr>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0BF7A5E6-9251-6EA1-99BA-2D6307B1B29A}"/>
              </a:ext>
            </a:extLst>
          </p:cNvPr>
          <p:cNvPicPr>
            <a:picLocks noChangeAspect="1"/>
          </p:cNvPicPr>
          <p:nvPr>
            <p:extLst>
              <p:ext uri="{C676402C-DOCS-INFO-873F-D02D20150324}">
                <p:docsInfo xmlns:p14="http://schemas.microsoft.com/office/powerpoint/2010/main" xmlns:a14="http://schemas.microsoft.com/office/drawing/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2209403"/>
            <a:ext cx="4597090" cy="3676635"/>
          </a:xfrm>
          <a:prstGeom prst="rect">
            <a:avLst/>
          </a:prstGeom>
        </p:spPr>
      </p:pic>
    </p:spTree>
    <p:extLst>
      <p:ext uri="{BB962C8B-B14F-4D97-AF65-F5344CB8AC3E}">
        <p14:creationId xmlns:p14="http://schemas.microsoft.com/office/powerpoint/2010/main" val="38278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A77F6-ABE1-219D-24BB-02D65C703B77}"/>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5D396AEB-4A0C-EE56-7FA2-297076DA1522}"/>
              </a:ext>
            </a:extLst>
          </p:cNvPr>
          <p:cNvSpPr>
            <a:spLocks noGrp="1"/>
          </p:cNvSpPr>
          <p:nvPr>
            <p:ph type="body" sz="quarter" idx="13"/>
          </p:nvPr>
        </p:nvSpPr>
        <p:spPr>
          <a:xfrm>
            <a:off x="2027238" y="1125539"/>
            <a:ext cx="8793162" cy="1465262"/>
          </a:xfrm>
        </p:spPr>
        <p:txBody>
          <a:bodyPr/>
          <a:lstStyle/>
          <a:p>
            <a:r>
              <a:rPr lang="en-GB" noProof="0"/>
              <a:t>WHAT </a:t>
            </a:r>
            <a:r>
              <a:rPr lang="en-GB" noProof="0">
                <a:solidFill>
                  <a:schemeClr val="tx1"/>
                </a:solidFill>
              </a:rPr>
              <a:t>does a programme do to support capitalisation?</a:t>
            </a:r>
          </a:p>
        </p:txBody>
      </p:sp>
      <p:graphicFrame>
        <p:nvGraphicFramePr>
          <p:cNvPr id="7" name="Diagramme 6">
            <a:extLst>
              <a:ext uri="{FF2B5EF4-FFF2-40B4-BE49-F238E27FC236}">
                <a16:creationId xmlns:a16="http://schemas.microsoft.com/office/drawing/2014/main" id="{7312028C-617D-A917-89FB-15C0C535BFFA}"/>
              </a:ext>
            </a:extLst>
          </p:cNvPr>
          <p:cNvGraphicFramePr/>
          <p:nvPr>
            <p:extLst>
              <p:ext uri="{D42A27DB-BD31-4B8C-83A1-F6EECF244321}">
                <p14:modId xmlns:p14="http://schemas.microsoft.com/office/powerpoint/2010/main" val="1569022491"/>
              </p:ext>
            </p:extLst>
          </p:nvPr>
        </p:nvGraphicFramePr>
        <p:xfrm>
          <a:off x="3497262" y="2448983"/>
          <a:ext cx="6667500" cy="3636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riangle 7">
            <a:extLst>
              <a:ext uri="{FF2B5EF4-FFF2-40B4-BE49-F238E27FC236}">
                <a16:creationId xmlns:a16="http://schemas.microsoft.com/office/drawing/2014/main" id="{00854783-1367-F552-D40D-E918DB3E9AA0}"/>
              </a:ext>
            </a:extLst>
          </p:cNvPr>
          <p:cNvSpPr/>
          <p:nvPr/>
        </p:nvSpPr>
        <p:spPr>
          <a:xfrm>
            <a:off x="4173423" y="2895600"/>
            <a:ext cx="4091896" cy="299387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ES"/>
          </a:p>
        </p:txBody>
      </p:sp>
      <p:sp>
        <p:nvSpPr>
          <p:cNvPr id="9" name="ZoneTexte 8">
            <a:extLst>
              <a:ext uri="{FF2B5EF4-FFF2-40B4-BE49-F238E27FC236}">
                <a16:creationId xmlns:a16="http://schemas.microsoft.com/office/drawing/2014/main" id="{596D21D6-9B2F-B145-E0BE-0614EBC94829}"/>
              </a:ext>
            </a:extLst>
          </p:cNvPr>
          <p:cNvSpPr txBox="1"/>
          <p:nvPr/>
        </p:nvSpPr>
        <p:spPr>
          <a:xfrm>
            <a:off x="4051300" y="2590801"/>
            <a:ext cx="914400" cy="914400"/>
          </a:xfrm>
          <a:prstGeom prst="rect">
            <a:avLst/>
          </a:prstGeom>
        </p:spPr>
        <p:txBody>
          <a:bodyPr vert="horz" wrap="none" lIns="0" tIns="0" rIns="0" bIns="0" numCol="1" spcCol="360000" rtlCol="0">
            <a:normAutofit/>
          </a:bodyPr>
          <a:lstStyle/>
          <a:p>
            <a:pPr algn="l">
              <a:buClr>
                <a:schemeClr val="accent1"/>
              </a:buClr>
              <a:buSzPct val="120000"/>
            </a:pPr>
            <a:endParaRPr lang="fr-ES">
              <a:solidFill>
                <a:srgbClr val="5B6163"/>
              </a:solidFill>
            </a:endParaRPr>
          </a:p>
        </p:txBody>
      </p:sp>
      <p:sp>
        <p:nvSpPr>
          <p:cNvPr id="10" name="ZoneTexte 9">
            <a:extLst>
              <a:ext uri="{FF2B5EF4-FFF2-40B4-BE49-F238E27FC236}">
                <a16:creationId xmlns:a16="http://schemas.microsoft.com/office/drawing/2014/main" id="{DB675C17-A856-60B6-7399-E3DECF8A9350}"/>
              </a:ext>
            </a:extLst>
          </p:cNvPr>
          <p:cNvSpPr txBox="1"/>
          <p:nvPr/>
        </p:nvSpPr>
        <p:spPr>
          <a:xfrm>
            <a:off x="4706936" y="2458509"/>
            <a:ext cx="3140076" cy="297542"/>
          </a:xfrm>
          <a:prstGeom prst="rect">
            <a:avLst/>
          </a:prstGeom>
          <a:solidFill>
            <a:schemeClr val="accent4"/>
          </a:solidFill>
        </p:spPr>
        <p:txBody>
          <a:bodyPr vert="horz" wrap="none" lIns="0" tIns="0" rIns="0" bIns="0" numCol="1" spcCol="360000" rtlCol="0" anchor="ctr">
            <a:normAutofit/>
          </a:bodyPr>
          <a:lstStyle/>
          <a:p>
            <a:pPr algn="ctr">
              <a:buClr>
                <a:schemeClr val="accent1"/>
              </a:buClr>
              <a:buSzPct val="120000"/>
            </a:pPr>
            <a:r>
              <a:rPr lang="fr-ES" b="1">
                <a:solidFill>
                  <a:srgbClr val="123D67"/>
                </a:solidFill>
              </a:rPr>
              <a:t>STRATEGIC POSITIONING</a:t>
            </a:r>
            <a:endParaRPr lang="en-US"/>
          </a:p>
        </p:txBody>
      </p:sp>
      <p:sp>
        <p:nvSpPr>
          <p:cNvPr id="11" name="ZoneTexte 10">
            <a:extLst>
              <a:ext uri="{FF2B5EF4-FFF2-40B4-BE49-F238E27FC236}">
                <a16:creationId xmlns:a16="http://schemas.microsoft.com/office/drawing/2014/main" id="{6160C28E-F744-280D-2BA4-E59F2A91C8A2}"/>
              </a:ext>
            </a:extLst>
          </p:cNvPr>
          <p:cNvSpPr txBox="1"/>
          <p:nvPr/>
        </p:nvSpPr>
        <p:spPr>
          <a:xfrm>
            <a:off x="761545" y="5892800"/>
            <a:ext cx="3285218" cy="312058"/>
          </a:xfrm>
          <a:prstGeom prst="rect">
            <a:avLst/>
          </a:prstGeom>
          <a:solidFill>
            <a:schemeClr val="accent4"/>
          </a:solidFill>
        </p:spPr>
        <p:txBody>
          <a:bodyPr vert="horz" wrap="none" lIns="0" tIns="0" rIns="0" bIns="0" numCol="1" spcCol="360000" rtlCol="0" anchor="ctr">
            <a:normAutofit/>
          </a:bodyPr>
          <a:lstStyle/>
          <a:p>
            <a:pPr algn="ctr">
              <a:buClr>
                <a:schemeClr val="accent1"/>
              </a:buClr>
              <a:buSzPct val="120000"/>
            </a:pPr>
            <a:r>
              <a:rPr lang="fr-ES" b="1">
                <a:solidFill>
                  <a:srgbClr val="123D67"/>
                </a:solidFill>
              </a:rPr>
              <a:t>PROGRAMME</a:t>
            </a:r>
            <a:r>
              <a:rPr lang="fr-ES">
                <a:solidFill>
                  <a:srgbClr val="5B6163"/>
                </a:solidFill>
              </a:rPr>
              <a:t> </a:t>
            </a:r>
            <a:r>
              <a:rPr lang="fr-ES" b="1">
                <a:solidFill>
                  <a:srgbClr val="123D67"/>
                </a:solidFill>
              </a:rPr>
              <a:t>MECHANISMS</a:t>
            </a:r>
          </a:p>
        </p:txBody>
      </p:sp>
      <p:sp>
        <p:nvSpPr>
          <p:cNvPr id="12" name="ZoneTexte 11">
            <a:extLst>
              <a:ext uri="{FF2B5EF4-FFF2-40B4-BE49-F238E27FC236}">
                <a16:creationId xmlns:a16="http://schemas.microsoft.com/office/drawing/2014/main" id="{43E9F7FE-C396-9F9B-3DB3-D09B38BE939E}"/>
              </a:ext>
            </a:extLst>
          </p:cNvPr>
          <p:cNvSpPr txBox="1"/>
          <p:nvPr/>
        </p:nvSpPr>
        <p:spPr>
          <a:xfrm>
            <a:off x="8419305" y="5885542"/>
            <a:ext cx="3052990" cy="326572"/>
          </a:xfrm>
          <a:prstGeom prst="rect">
            <a:avLst/>
          </a:prstGeom>
          <a:solidFill>
            <a:schemeClr val="accent4"/>
          </a:solidFill>
        </p:spPr>
        <p:txBody>
          <a:bodyPr vert="horz" wrap="none" lIns="0" tIns="0" rIns="0" bIns="0" numCol="1" spcCol="360000" rtlCol="0" anchor="ctr">
            <a:normAutofit/>
          </a:bodyPr>
          <a:lstStyle/>
          <a:p>
            <a:pPr algn="ctr">
              <a:buClr>
                <a:schemeClr val="accent1"/>
              </a:buClr>
              <a:buSzPct val="120000"/>
            </a:pPr>
            <a:r>
              <a:rPr lang="fr-ES" b="1">
                <a:solidFill>
                  <a:srgbClr val="123D67"/>
                </a:solidFill>
              </a:rPr>
              <a:t>SUPPORT</a:t>
            </a:r>
            <a:r>
              <a:rPr lang="fr-ES">
                <a:solidFill>
                  <a:srgbClr val="5B6163"/>
                </a:solidFill>
              </a:rPr>
              <a:t> </a:t>
            </a:r>
            <a:r>
              <a:rPr lang="fr-ES" b="1">
                <a:solidFill>
                  <a:srgbClr val="123D67"/>
                </a:solidFill>
              </a:rPr>
              <a:t>&amp; FACILITATION</a:t>
            </a:r>
          </a:p>
        </p:txBody>
      </p:sp>
    </p:spTree>
    <p:extLst>
      <p:ext uri="{BB962C8B-B14F-4D97-AF65-F5344CB8AC3E}">
        <p14:creationId xmlns:p14="http://schemas.microsoft.com/office/powerpoint/2010/main" val="76115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Marcador de posición de imagen 7" descr="Icono&#10;&#10;El contenido generado por IA puede ser incorrecto.">
            <a:extLst>
              <a:ext uri="{FF2B5EF4-FFF2-40B4-BE49-F238E27FC236}">
                <a16:creationId xmlns:a16="http://schemas.microsoft.com/office/drawing/2014/main" id="{F0D7A765-FE0A-AE24-3CB8-893C0C7510AA}"/>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3364" r="23364"/>
          <a:stretch>
            <a:fillRect/>
          </a:stretch>
        </p:blipFill>
        <p:spPr/>
      </p:pic>
      <p:sp>
        <p:nvSpPr>
          <p:cNvPr id="14" name="Textplatzhalter 13">
            <a:extLst>
              <a:ext uri="{FF2B5EF4-FFF2-40B4-BE49-F238E27FC236}">
                <a16:creationId xmlns:a16="http://schemas.microsoft.com/office/drawing/2014/main" id="{925155AB-001C-A94A-6A97-2C137D3662AC}"/>
              </a:ext>
            </a:extLst>
          </p:cNvPr>
          <p:cNvSpPr>
            <a:spLocks noGrp="1"/>
          </p:cNvSpPr>
          <p:nvPr>
            <p:ph type="body" sz="quarter" idx="13"/>
          </p:nvPr>
        </p:nvSpPr>
        <p:spPr>
          <a:xfrm>
            <a:off x="4542972" y="696685"/>
            <a:ext cx="7191828" cy="2148115"/>
          </a:xfrm>
        </p:spPr>
        <p:txBody>
          <a:bodyPr vert="horz" lIns="0" tIns="0" rIns="0" bIns="0" rtlCol="0" anchor="t">
            <a:normAutofit/>
          </a:bodyPr>
          <a:lstStyle/>
          <a:p>
            <a:r>
              <a:rPr lang="en-GB" sz="3600" dirty="0">
                <a:latin typeface="Georgia"/>
              </a:rPr>
              <a:t>STRATEGIC POSITIONING</a:t>
            </a:r>
            <a:endParaRPr lang="en-US" sz="3600" dirty="0"/>
          </a:p>
          <a:p>
            <a:r>
              <a:rPr lang="en-GB" sz="3200" dirty="0">
                <a:solidFill>
                  <a:schemeClr val="tx1"/>
                </a:solidFill>
                <a:latin typeface="Georgia"/>
              </a:rPr>
              <a:t>WHY are</a:t>
            </a:r>
            <a:r>
              <a:rPr lang="en-GB" sz="3200" dirty="0">
                <a:latin typeface="Georgia"/>
              </a:rPr>
              <a:t> </a:t>
            </a:r>
            <a:r>
              <a:rPr lang="en-GB" sz="3200" noProof="0" dirty="0">
                <a:solidFill>
                  <a:schemeClr val="tx1"/>
                </a:solidFill>
                <a:latin typeface="Georgia"/>
              </a:rPr>
              <a:t>we doing capitalisation?</a:t>
            </a:r>
            <a:endParaRPr lang="en-GB" sz="4000" dirty="0">
              <a:solidFill>
                <a:schemeClr val="tx1"/>
              </a:solidFill>
            </a:endParaRPr>
          </a:p>
        </p:txBody>
      </p:sp>
      <p:sp>
        <p:nvSpPr>
          <p:cNvPr id="2" name="Content Placeholder 2">
            <a:extLst>
              <a:ext uri="{FF2B5EF4-FFF2-40B4-BE49-F238E27FC236}">
                <a16:creationId xmlns:a16="http://schemas.microsoft.com/office/drawing/2014/main" id="{61522CF4-F505-F06C-5FB7-0671E91BA1AB}"/>
              </a:ext>
            </a:extLst>
          </p:cNvPr>
          <p:cNvSpPr txBox="1">
            <a:spLocks/>
          </p:cNvSpPr>
          <p:nvPr/>
        </p:nvSpPr>
        <p:spPr>
          <a:xfrm>
            <a:off x="4905374" y="1988457"/>
            <a:ext cx="6829425" cy="4425461"/>
          </a:xfrm>
          <a:prstGeom prst="rect">
            <a:avLst/>
          </a:prstGeom>
        </p:spPr>
        <p:txBody>
          <a:bodyPr>
            <a:normAutofit/>
          </a:bodyPr>
          <a:lstStyle>
            <a:lvl1pPr marL="0" indent="0" algn="l" defTabSz="914318" rtl="0" eaLnBrk="1" latinLnBrk="0" hangingPunct="1">
              <a:lnSpc>
                <a:spcPct val="150000"/>
              </a:lnSpc>
              <a:spcBef>
                <a:spcPts val="1000"/>
              </a:spcBef>
              <a:buClr>
                <a:schemeClr val="accent1"/>
              </a:buClr>
              <a:buSzPct val="150000"/>
              <a:buFont typeface="Arial" panose="020B0604020202020204" pitchFamily="34" charset="0"/>
              <a:buNone/>
              <a:defRPr sz="2800" b="0" i="0" kern="1200">
                <a:solidFill>
                  <a:schemeClr val="tx1"/>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defRPr sz="2200"/>
            </a:pPr>
            <a:r>
              <a:rPr lang="en-US" sz="2200"/>
              <a:t>Shared understanding</a:t>
            </a:r>
          </a:p>
          <a:p>
            <a:pPr marL="342900" indent="-342900">
              <a:buFont typeface="Arial" panose="020B0604020202020204" pitchFamily="34" charset="0"/>
              <a:buChar char="•"/>
              <a:defRPr sz="2200"/>
            </a:pPr>
            <a:r>
              <a:rPr lang="en-US" sz="2200"/>
              <a:t>Clear objectives</a:t>
            </a:r>
          </a:p>
          <a:p>
            <a:pPr marL="342900" indent="-342900">
              <a:buFont typeface="Arial" panose="020B0604020202020204" pitchFamily="34" charset="0"/>
              <a:buChar char="•"/>
              <a:defRPr sz="2200"/>
            </a:pPr>
            <a:r>
              <a:rPr lang="en-US" sz="2200"/>
              <a:t>Clear vision</a:t>
            </a:r>
          </a:p>
          <a:p>
            <a:pPr marL="342900" indent="-342900">
              <a:buFont typeface="Arial" panose="020B0604020202020204" pitchFamily="34" charset="0"/>
              <a:buChar char="•"/>
              <a:defRPr sz="2200"/>
            </a:pPr>
            <a:r>
              <a:rPr lang="en-US" sz="2200"/>
              <a:t>Links to </a:t>
            </a:r>
            <a:r>
              <a:rPr lang="en-US" sz="2200" err="1"/>
              <a:t>programme</a:t>
            </a:r>
            <a:r>
              <a:rPr lang="en-US" sz="2200"/>
              <a:t> priorities</a:t>
            </a:r>
          </a:p>
          <a:p>
            <a:pPr marL="342900" indent="-342900">
              <a:buFont typeface="Arial" panose="020B0604020202020204" pitchFamily="34" charset="0"/>
              <a:buChar char="•"/>
              <a:defRPr sz="2200"/>
            </a:pPr>
            <a:r>
              <a:rPr lang="en-US" sz="2200"/>
              <a:t>Internal ownership</a:t>
            </a:r>
          </a:p>
          <a:p>
            <a:pPr>
              <a:defRPr sz="2200"/>
            </a:pPr>
            <a:endParaRPr lang="en-US" sz="2200"/>
          </a:p>
        </p:txBody>
      </p:sp>
    </p:spTree>
    <p:extLst>
      <p:ext uri="{BB962C8B-B14F-4D97-AF65-F5344CB8AC3E}">
        <p14:creationId xmlns:p14="http://schemas.microsoft.com/office/powerpoint/2010/main" val="1656239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8A57154-9154-F1D3-F62C-379BFCD0060F}"/>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1D896E4E-0FBF-9974-3EE3-464F5D80D923}"/>
              </a:ext>
            </a:extLst>
          </p:cNvPr>
          <p:cNvSpPr>
            <a:spLocks noGrp="1"/>
          </p:cNvSpPr>
          <p:nvPr>
            <p:ph type="body" sz="quarter" idx="13"/>
          </p:nvPr>
        </p:nvSpPr>
        <p:spPr>
          <a:xfrm>
            <a:off x="4601029" y="696685"/>
            <a:ext cx="7590971" cy="2148115"/>
          </a:xfrm>
        </p:spPr>
        <p:txBody>
          <a:bodyPr vert="horz" lIns="0" tIns="0" rIns="0" bIns="0" rtlCol="0" anchor="t">
            <a:normAutofit/>
          </a:bodyPr>
          <a:lstStyle/>
          <a:p>
            <a:r>
              <a:rPr lang="en-GB" sz="3600">
                <a:latin typeface="Georgia"/>
              </a:rPr>
              <a:t>PROGRAMME MECHANISMS</a:t>
            </a:r>
            <a:endParaRPr lang="en-US" sz="3600" b="0">
              <a:solidFill>
                <a:srgbClr val="222222"/>
              </a:solidFill>
              <a:latin typeface="Georgia"/>
            </a:endParaRPr>
          </a:p>
          <a:p>
            <a:r>
              <a:rPr lang="en-GB" sz="3200">
                <a:solidFill>
                  <a:schemeClr val="tx1"/>
                </a:solidFill>
                <a:latin typeface="Georgia"/>
              </a:rPr>
              <a:t>HOW is capitalisation embedded? </a:t>
            </a:r>
            <a:endParaRPr lang="en-GB">
              <a:solidFill>
                <a:schemeClr val="tx1"/>
              </a:solidFill>
              <a:latin typeface="Georgia"/>
            </a:endParaRPr>
          </a:p>
        </p:txBody>
      </p:sp>
      <p:sp>
        <p:nvSpPr>
          <p:cNvPr id="2" name="Content Placeholder 2">
            <a:extLst>
              <a:ext uri="{FF2B5EF4-FFF2-40B4-BE49-F238E27FC236}">
                <a16:creationId xmlns:a16="http://schemas.microsoft.com/office/drawing/2014/main" id="{D947352C-3584-696C-5675-2C7F4768B92C}"/>
              </a:ext>
            </a:extLst>
          </p:cNvPr>
          <p:cNvSpPr txBox="1">
            <a:spLocks/>
          </p:cNvSpPr>
          <p:nvPr/>
        </p:nvSpPr>
        <p:spPr>
          <a:xfrm>
            <a:off x="5144860" y="2039257"/>
            <a:ext cx="6829425" cy="4425461"/>
          </a:xfrm>
          <a:prstGeom prst="rect">
            <a:avLst/>
          </a:prstGeom>
        </p:spPr>
        <p:txBody>
          <a:bodyPr>
            <a:normAutofit/>
          </a:bodyPr>
          <a:lstStyle>
            <a:lvl1pPr marL="0" indent="0" algn="l" defTabSz="914318" rtl="0" eaLnBrk="1" latinLnBrk="0" hangingPunct="1">
              <a:lnSpc>
                <a:spcPct val="150000"/>
              </a:lnSpc>
              <a:spcBef>
                <a:spcPts val="1000"/>
              </a:spcBef>
              <a:buClr>
                <a:schemeClr val="accent1"/>
              </a:buClr>
              <a:buSzPct val="150000"/>
              <a:buFont typeface="Arial" panose="020B0604020202020204" pitchFamily="34" charset="0"/>
              <a:buNone/>
              <a:defRPr sz="2800" b="0" i="0" kern="1200">
                <a:solidFill>
                  <a:schemeClr val="tx1"/>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defRPr sz="2200"/>
            </a:pPr>
            <a:r>
              <a:rPr lang="en-US" sz="2200"/>
              <a:t>Calls</a:t>
            </a:r>
          </a:p>
          <a:p>
            <a:pPr marL="342900" indent="-342900">
              <a:buFont typeface="Arial" panose="020B0604020202020204" pitchFamily="34" charset="0"/>
              <a:buChar char="•"/>
              <a:defRPr sz="2200"/>
            </a:pPr>
            <a:r>
              <a:rPr lang="en-US" sz="2200"/>
              <a:t>Selection</a:t>
            </a:r>
          </a:p>
          <a:p>
            <a:pPr marL="342900" indent="-342900">
              <a:buFont typeface="Arial" panose="020B0604020202020204" pitchFamily="34" charset="0"/>
              <a:buChar char="•"/>
              <a:defRPr sz="2200"/>
            </a:pPr>
            <a:r>
              <a:rPr lang="en-US" sz="2200"/>
              <a:t>Procedures</a:t>
            </a:r>
          </a:p>
          <a:p>
            <a:pPr marL="342900" indent="-342900">
              <a:buFont typeface="Arial" panose="020B0604020202020204" pitchFamily="34" charset="0"/>
              <a:buChar char="•"/>
              <a:defRPr sz="2200"/>
            </a:pPr>
            <a:r>
              <a:rPr lang="en-US" sz="2200"/>
              <a:t>Monitoring</a:t>
            </a:r>
          </a:p>
          <a:p>
            <a:pPr marL="342900" indent="-342900">
              <a:buFont typeface="Arial" panose="020B0604020202020204" pitchFamily="34" charset="0"/>
              <a:buChar char="•"/>
              <a:defRPr sz="2200"/>
            </a:pPr>
            <a:r>
              <a:rPr lang="en-US" sz="2200"/>
              <a:t>Processes</a:t>
            </a:r>
          </a:p>
          <a:p>
            <a:pPr>
              <a:defRPr sz="2200"/>
            </a:pPr>
            <a:endParaRPr lang="en-US" sz="2200"/>
          </a:p>
        </p:txBody>
      </p:sp>
      <p:pic>
        <p:nvPicPr>
          <p:cNvPr id="3" name="Picture Placeholder 2">
            <a:extLst>
              <a:ext uri="{FF2B5EF4-FFF2-40B4-BE49-F238E27FC236}">
                <a16:creationId xmlns:a16="http://schemas.microsoft.com/office/drawing/2014/main" id="{F087D115-211B-05DA-A8D8-15A3F82071BF}"/>
              </a:ext>
            </a:extLst>
          </p:cNvPr>
          <p:cNvPicPr>
            <a:picLocks noGrp="1" noChangeAspect="1"/>
          </p:cNvPicPr>
          <p:nvPr>
            <p:ph type="pic" sz="quarter" idx="12"/>
          </p:nvPr>
        </p:nvPicPr>
        <p:blipFill>
          <a:blip r:embed="rId4"/>
          <a:srcRect l="19296" r="19296"/>
          <a:stretch/>
        </p:blipFill>
        <p:spPr>
          <a:prstGeom prst="rect">
            <a:avLst/>
          </a:prstGeom>
          <a:solidFill>
            <a:srgbClr val="CFDBEA"/>
          </a:solidFill>
          <a:ln>
            <a:noFill/>
          </a:ln>
        </p:spPr>
      </p:pic>
    </p:spTree>
    <p:extLst>
      <p:ext uri="{BB962C8B-B14F-4D97-AF65-F5344CB8AC3E}">
        <p14:creationId xmlns:p14="http://schemas.microsoft.com/office/powerpoint/2010/main" val="4291073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419C77D-1EA8-E2C4-7D36-4A7F8A0EF4AC}"/>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B343414B-81CA-6327-9208-6444EFE17C08}"/>
              </a:ext>
            </a:extLst>
          </p:cNvPr>
          <p:cNvSpPr>
            <a:spLocks noGrp="1"/>
          </p:cNvSpPr>
          <p:nvPr>
            <p:ph type="body" sz="quarter" idx="13"/>
          </p:nvPr>
        </p:nvSpPr>
        <p:spPr>
          <a:xfrm>
            <a:off x="4673600" y="696685"/>
            <a:ext cx="7518400" cy="2148115"/>
          </a:xfrm>
        </p:spPr>
        <p:txBody>
          <a:bodyPr vert="horz" lIns="0" tIns="0" rIns="0" bIns="0" rtlCol="0" anchor="t">
            <a:normAutofit/>
          </a:bodyPr>
          <a:lstStyle/>
          <a:p>
            <a:r>
              <a:rPr lang="en-GB" sz="3600">
                <a:latin typeface="Georgia"/>
              </a:rPr>
              <a:t>SUPPORT &amp; FACILITATION</a:t>
            </a:r>
            <a:endParaRPr lang="en-US" sz="3600" b="0">
              <a:solidFill>
                <a:srgbClr val="222222"/>
              </a:solidFill>
              <a:latin typeface="Georgia"/>
            </a:endParaRPr>
          </a:p>
          <a:p>
            <a:r>
              <a:rPr lang="en-GB" sz="3200">
                <a:solidFill>
                  <a:schemeClr val="tx1"/>
                </a:solidFill>
                <a:latin typeface="Georgia"/>
              </a:rPr>
              <a:t>HOW do we support projects? </a:t>
            </a:r>
            <a:endParaRPr lang="en-GB">
              <a:solidFill>
                <a:schemeClr val="tx1"/>
              </a:solidFill>
              <a:latin typeface="Georgia"/>
            </a:endParaRPr>
          </a:p>
        </p:txBody>
      </p:sp>
      <p:sp>
        <p:nvSpPr>
          <p:cNvPr id="2" name="Content Placeholder 2">
            <a:extLst>
              <a:ext uri="{FF2B5EF4-FFF2-40B4-BE49-F238E27FC236}">
                <a16:creationId xmlns:a16="http://schemas.microsoft.com/office/drawing/2014/main" id="{30F7D238-BC1B-1E59-1CB0-0B55B477A50F}"/>
              </a:ext>
            </a:extLst>
          </p:cNvPr>
          <p:cNvSpPr txBox="1">
            <a:spLocks/>
          </p:cNvSpPr>
          <p:nvPr/>
        </p:nvSpPr>
        <p:spPr>
          <a:xfrm>
            <a:off x="5282745" y="1937657"/>
            <a:ext cx="6829425" cy="4425461"/>
          </a:xfrm>
          <a:prstGeom prst="rect">
            <a:avLst/>
          </a:prstGeom>
        </p:spPr>
        <p:txBody>
          <a:bodyPr>
            <a:normAutofit/>
          </a:bodyPr>
          <a:lstStyle>
            <a:lvl1pPr marL="0" indent="0" algn="l" defTabSz="914318" rtl="0" eaLnBrk="1" latinLnBrk="0" hangingPunct="1">
              <a:lnSpc>
                <a:spcPct val="150000"/>
              </a:lnSpc>
              <a:spcBef>
                <a:spcPts val="1000"/>
              </a:spcBef>
              <a:buClr>
                <a:schemeClr val="accent1"/>
              </a:buClr>
              <a:buSzPct val="150000"/>
              <a:buFont typeface="Arial" panose="020B0604020202020204" pitchFamily="34" charset="0"/>
              <a:buNone/>
              <a:defRPr sz="2800" b="0" i="0" kern="1200">
                <a:solidFill>
                  <a:schemeClr val="tx1"/>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defRPr sz="2200"/>
            </a:pPr>
            <a:r>
              <a:rPr lang="en-US" sz="2200"/>
              <a:t>Guidance</a:t>
            </a:r>
          </a:p>
          <a:p>
            <a:pPr marL="342900" indent="-342900">
              <a:buFont typeface="Arial" panose="020B0604020202020204" pitchFamily="34" charset="0"/>
              <a:buChar char="•"/>
              <a:defRPr sz="2200"/>
            </a:pPr>
            <a:r>
              <a:rPr lang="en-US" sz="2200"/>
              <a:t>Exchanges</a:t>
            </a:r>
          </a:p>
          <a:p>
            <a:pPr marL="342900" indent="-342900">
              <a:buFont typeface="Arial" panose="020B0604020202020204" pitchFamily="34" charset="0"/>
              <a:buChar char="•"/>
              <a:defRPr sz="2200"/>
            </a:pPr>
            <a:r>
              <a:rPr lang="en-US" sz="2200"/>
              <a:t>Learning</a:t>
            </a:r>
          </a:p>
          <a:p>
            <a:pPr marL="342900" indent="-342900">
              <a:buFont typeface="Arial" panose="020B0604020202020204" pitchFamily="34" charset="0"/>
              <a:buChar char="•"/>
              <a:defRPr sz="2200"/>
            </a:pPr>
            <a:r>
              <a:rPr lang="en-US" sz="2200"/>
              <a:t>Stakeholder engagement</a:t>
            </a:r>
          </a:p>
          <a:p>
            <a:pPr marL="342900" indent="-342900">
              <a:buFont typeface="Arial" panose="020B0604020202020204" pitchFamily="34" charset="0"/>
              <a:buChar char="•"/>
              <a:defRPr sz="2200"/>
            </a:pPr>
            <a:r>
              <a:rPr lang="en-US" sz="2200"/>
              <a:t>Support for transfer and uptake</a:t>
            </a:r>
          </a:p>
          <a:p>
            <a:pPr>
              <a:defRPr sz="2200"/>
            </a:pPr>
            <a:endParaRPr lang="en-US" sz="2200"/>
          </a:p>
        </p:txBody>
      </p:sp>
      <p:pic>
        <p:nvPicPr>
          <p:cNvPr id="13" name="Picture Placeholder 12" descr="A box with a light bulb coming out of it&#10;&#10;AI-generated content may be incorrect.">
            <a:extLst>
              <a:ext uri="{FF2B5EF4-FFF2-40B4-BE49-F238E27FC236}">
                <a16:creationId xmlns:a16="http://schemas.microsoft.com/office/drawing/2014/main" id="{9EB9C59B-525C-33FB-F098-38C199149503}"/>
              </a:ext>
            </a:extLst>
          </p:cNvPr>
          <p:cNvPicPr>
            <a:picLocks noGrp="1" noChangeAspect="1"/>
          </p:cNvPicPr>
          <p:nvPr>
            <p:ph type="pic" sz="quarter" idx="12"/>
          </p:nvPr>
        </p:nvPicPr>
        <p:blipFill>
          <a:blip r:embed="rId4"/>
          <a:srcRect l="23126" r="23126"/>
          <a:stretch/>
        </p:blipFill>
        <p:spPr>
          <a:prstGeom prst="rect">
            <a:avLst/>
          </a:prstGeom>
          <a:solidFill>
            <a:srgbClr val="CFDBEA"/>
          </a:solidFill>
          <a:ln>
            <a:noFill/>
          </a:ln>
        </p:spPr>
      </p:pic>
    </p:spTree>
    <p:extLst>
      <p:ext uri="{BB962C8B-B14F-4D97-AF65-F5344CB8AC3E}">
        <p14:creationId xmlns:p14="http://schemas.microsoft.com/office/powerpoint/2010/main" val="2382246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9C5A-877E-2B23-DE29-CFA8273D392F}"/>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AB3B4150-8553-D5E1-0B28-DC50A2FB662D}"/>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Plenary </a:t>
            </a:r>
            <a:r>
              <a:rPr lang="en-GB" noProof="0">
                <a:latin typeface="Georgia"/>
              </a:rPr>
              <a:t>(</a:t>
            </a:r>
            <a:r>
              <a:rPr lang="en-GB">
                <a:latin typeface="Georgia"/>
              </a:rPr>
              <a:t>10</a:t>
            </a:r>
            <a:r>
              <a:rPr lang="en-GB" noProof="0">
                <a:latin typeface="Georgia"/>
              </a:rPr>
              <a:t> min)</a:t>
            </a:r>
          </a:p>
        </p:txBody>
      </p:sp>
      <p:sp>
        <p:nvSpPr>
          <p:cNvPr id="6" name="Textplatzhalter 5">
            <a:extLst>
              <a:ext uri="{FF2B5EF4-FFF2-40B4-BE49-F238E27FC236}">
                <a16:creationId xmlns:a16="http://schemas.microsoft.com/office/drawing/2014/main" id="{CD9994F9-601D-76C4-9086-F6CA8C03C51C}"/>
              </a:ext>
            </a:extLst>
          </p:cNvPr>
          <p:cNvSpPr>
            <a:spLocks noGrp="1"/>
          </p:cNvSpPr>
          <p:nvPr>
            <p:ph type="body" sz="quarter" idx="4294967295"/>
          </p:nvPr>
        </p:nvSpPr>
        <p:spPr>
          <a:xfrm>
            <a:off x="1557682" y="2203225"/>
            <a:ext cx="7067334" cy="2857500"/>
          </a:xfrm>
        </p:spPr>
        <p:txBody>
          <a:bodyPr vert="horz" lIns="0" tIns="0" rIns="0" bIns="0" rtlCol="0" anchor="t">
            <a:normAutofit/>
          </a:bodyPr>
          <a:lstStyle/>
          <a:p>
            <a:pPr marL="457200" indent="-457200">
              <a:buFont typeface="Arial" panose="020B0604020202020204" pitchFamily="34" charset="0"/>
              <a:buChar char="•"/>
            </a:pPr>
            <a:r>
              <a:rPr lang="en-GB">
                <a:latin typeface="Arial"/>
                <a:cs typeface="Arial"/>
              </a:rPr>
              <a:t>Which pillar is strongest?</a:t>
            </a:r>
          </a:p>
          <a:p>
            <a:pPr marL="457200" indent="-457200">
              <a:buFont typeface="Arial" panose="020B0604020202020204" pitchFamily="34" charset="0"/>
              <a:buChar char="•"/>
            </a:pPr>
            <a:r>
              <a:rPr lang="en-GB">
                <a:latin typeface="Arial"/>
                <a:cs typeface="Arial"/>
              </a:rPr>
              <a:t>Which one is the weakest?</a:t>
            </a:r>
          </a:p>
          <a:p>
            <a:pPr marL="457200" indent="-457200">
              <a:buFont typeface="Arial" panose="020B0604020202020204" pitchFamily="34" charset="0"/>
              <a:buChar char="•"/>
            </a:pPr>
            <a:r>
              <a:rPr lang="en-GB">
                <a:latin typeface="Arial"/>
                <a:cs typeface="Arial"/>
              </a:rPr>
              <a:t>Collective reflection, Q/A</a:t>
            </a:r>
          </a:p>
          <a:p>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C4E0684C-38C0-500B-FBA3-9BE051D82D07}"/>
              </a:ext>
            </a:extLst>
          </p:cNvPr>
          <p:cNvPicPr>
            <a:picLocks noChangeAspect="1"/>
          </p:cNvPicPr>
          <p:nvPr>
            <p:extLst>
              <p:ext uri="{C676402C-DOCS-INFO-873F-D02D20150324}">
                <p:docsInfo xmlns:a14="http://schemas.microsoft.com/office/drawing/2010/main" xmlns:p14="http://schemas.microsoft.com/office/powerpoint/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2209403"/>
            <a:ext cx="4597090" cy="3676635"/>
          </a:xfrm>
          <a:prstGeom prst="rect">
            <a:avLst/>
          </a:prstGeom>
        </p:spPr>
      </p:pic>
    </p:spTree>
    <p:extLst>
      <p:ext uri="{BB962C8B-B14F-4D97-AF65-F5344CB8AC3E}">
        <p14:creationId xmlns:p14="http://schemas.microsoft.com/office/powerpoint/2010/main" val="106180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D6AD9E16-F060-2968-C12D-25B18CBEC233}"/>
              </a:ext>
            </a:extLst>
          </p:cNvPr>
          <p:cNvSpPr>
            <a:spLocks noGrp="1"/>
          </p:cNvSpPr>
          <p:nvPr>
            <p:ph type="pic" sz="quarter" idx="12"/>
          </p:nvPr>
        </p:nvSpPr>
        <p:spPr/>
        <p:txBody>
          <a:bodyPr/>
          <a:lstStyle/>
          <a:p>
            <a:endParaRPr lang="en-GB" noProof="0"/>
          </a:p>
        </p:txBody>
      </p:sp>
      <p:sp>
        <p:nvSpPr>
          <p:cNvPr id="5" name="Titel 4">
            <a:extLst>
              <a:ext uri="{FF2B5EF4-FFF2-40B4-BE49-F238E27FC236}">
                <a16:creationId xmlns:a16="http://schemas.microsoft.com/office/drawing/2014/main" id="{C016AB54-004D-48DF-7628-52BF94B419A3}"/>
              </a:ext>
            </a:extLst>
          </p:cNvPr>
          <p:cNvSpPr>
            <a:spLocks noGrp="1"/>
          </p:cNvSpPr>
          <p:nvPr>
            <p:ph type="title"/>
          </p:nvPr>
        </p:nvSpPr>
        <p:spPr/>
        <p:txBody>
          <a:bodyPr/>
          <a:lstStyle/>
          <a:p>
            <a:r>
              <a:rPr lang="en-GB" noProof="0"/>
              <a:t>Break</a:t>
            </a:r>
          </a:p>
        </p:txBody>
      </p:sp>
    </p:spTree>
    <p:extLst>
      <p:ext uri="{BB962C8B-B14F-4D97-AF65-F5344CB8AC3E}">
        <p14:creationId xmlns:p14="http://schemas.microsoft.com/office/powerpoint/2010/main" val="80581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2B603B3C-7D0A-CAEF-6359-D685DFD58594}"/>
            </a:ext>
          </a:extLst>
        </p:cNvPr>
        <p:cNvGrpSpPr/>
        <p:nvPr/>
      </p:nvGrpSpPr>
      <p:grpSpPr>
        <a:xfrm>
          <a:off x="0" y="0"/>
          <a:ext cx="0" cy="0"/>
          <a:chOff x="0" y="0"/>
          <a:chExt cx="0" cy="0"/>
        </a:xfrm>
      </p:grpSpPr>
      <p:sp>
        <p:nvSpPr>
          <p:cNvPr id="12" name="Textplatzhalter 11">
            <a:extLst>
              <a:ext uri="{FF2B5EF4-FFF2-40B4-BE49-F238E27FC236}">
                <a16:creationId xmlns:a16="http://schemas.microsoft.com/office/drawing/2014/main" id="{8B21B448-7FAA-333F-8B19-46E58406E094}"/>
              </a:ext>
            </a:extLst>
          </p:cNvPr>
          <p:cNvSpPr>
            <a:spLocks noGrp="1"/>
          </p:cNvSpPr>
          <p:nvPr>
            <p:ph type="body" sz="quarter" idx="10"/>
          </p:nvPr>
        </p:nvSpPr>
        <p:spPr>
          <a:xfrm>
            <a:off x="1023257" y="1317405"/>
            <a:ext cx="5921375" cy="430118"/>
          </a:xfrm>
        </p:spPr>
        <p:txBody>
          <a:bodyPr/>
          <a:lstStyle/>
          <a:p>
            <a:pPr>
              <a:lnSpc>
                <a:spcPct val="130000"/>
              </a:lnSpc>
              <a:spcBef>
                <a:spcPts val="1000"/>
              </a:spcBef>
            </a:pPr>
            <a:r>
              <a:rPr lang="en-US" sz="2400">
                <a:latin typeface="Arial"/>
                <a:cs typeface="Arial"/>
              </a:rPr>
              <a:t>STEP 02</a:t>
            </a:r>
            <a:endParaRPr lang="en-US" sz="2400" b="1" noProof="0">
              <a:solidFill>
                <a:schemeClr val="bg1"/>
              </a:solidFill>
              <a:latin typeface="Arial"/>
              <a:cs typeface="Arial"/>
            </a:endParaRPr>
          </a:p>
        </p:txBody>
      </p:sp>
      <p:sp>
        <p:nvSpPr>
          <p:cNvPr id="16" name="Textplatzhalter 15">
            <a:extLst>
              <a:ext uri="{FF2B5EF4-FFF2-40B4-BE49-F238E27FC236}">
                <a16:creationId xmlns:a16="http://schemas.microsoft.com/office/drawing/2014/main" id="{8FA536F3-0B38-ED68-4BBB-60408F2D7F13}"/>
              </a:ext>
            </a:extLst>
          </p:cNvPr>
          <p:cNvSpPr>
            <a:spLocks noGrp="1"/>
          </p:cNvSpPr>
          <p:nvPr>
            <p:ph type="body" sz="quarter" idx="11"/>
          </p:nvPr>
        </p:nvSpPr>
        <p:spPr>
          <a:xfrm>
            <a:off x="1023258" y="1973575"/>
            <a:ext cx="10080625" cy="2750004"/>
          </a:xfrm>
        </p:spPr>
        <p:txBody>
          <a:bodyPr vert="horz" lIns="0" tIns="0" rIns="0" bIns="0" rtlCol="0" anchor="t">
            <a:normAutofit/>
          </a:bodyPr>
          <a:lstStyle/>
          <a:p>
            <a:pPr>
              <a:lnSpc>
                <a:spcPts val="6500"/>
              </a:lnSpc>
            </a:pPr>
            <a:r>
              <a:rPr lang="en-US" dirty="0">
                <a:latin typeface="Georgia"/>
              </a:rPr>
              <a:t>Capitalisation in the</a:t>
            </a:r>
            <a:r>
              <a:rPr lang="en-US" dirty="0">
                <a:solidFill>
                  <a:schemeClr val="accent4"/>
                </a:solidFill>
                <a:latin typeface="Georgia"/>
              </a:rPr>
              <a:t> </a:t>
            </a:r>
            <a:r>
              <a:rPr lang="en-US" dirty="0" err="1">
                <a:solidFill>
                  <a:schemeClr val="accent4"/>
                </a:solidFill>
                <a:latin typeface="Georgia"/>
              </a:rPr>
              <a:t>programme</a:t>
            </a:r>
            <a:r>
              <a:rPr lang="en-US" dirty="0">
                <a:solidFill>
                  <a:schemeClr val="accent4"/>
                </a:solidFill>
                <a:latin typeface="Georgia"/>
              </a:rPr>
              <a:t> lifecycle</a:t>
            </a:r>
            <a:endParaRPr lang="en-GB" dirty="0">
              <a:latin typeface="Georgia"/>
            </a:endParaRPr>
          </a:p>
        </p:txBody>
      </p:sp>
      <p:sp>
        <p:nvSpPr>
          <p:cNvPr id="14" name="Textplatzhalter 13">
            <a:extLst>
              <a:ext uri="{FF2B5EF4-FFF2-40B4-BE49-F238E27FC236}">
                <a16:creationId xmlns:a16="http://schemas.microsoft.com/office/drawing/2014/main" id="{91F0AC7D-9968-85EF-A293-6F3E6005AAE9}"/>
              </a:ext>
            </a:extLst>
          </p:cNvPr>
          <p:cNvSpPr>
            <a:spLocks noGrp="1"/>
          </p:cNvSpPr>
          <p:nvPr>
            <p:ph type="body" sz="quarter" idx="12"/>
          </p:nvPr>
        </p:nvSpPr>
        <p:spPr>
          <a:xfrm>
            <a:off x="1023258" y="4192868"/>
            <a:ext cx="5921375" cy="251607"/>
          </a:xfrm>
        </p:spPr>
        <p:txBody>
          <a:bodyPr/>
          <a:lstStyle/>
          <a:p>
            <a:pPr>
              <a:lnSpc>
                <a:spcPct val="130000"/>
              </a:lnSpc>
            </a:pPr>
            <a:r>
              <a:rPr lang="en-GB">
                <a:latin typeface="Georgia"/>
              </a:rPr>
              <a:t>Nicolas Garnier, Kelly Zielniewski </a:t>
            </a:r>
            <a:r>
              <a:rPr lang="en-GB" sz="1400" noProof="0">
                <a:latin typeface="Georgia"/>
              </a:rPr>
              <a:t>/ </a:t>
            </a:r>
            <a:r>
              <a:rPr lang="en-GB">
                <a:latin typeface="Georgia"/>
              </a:rPr>
              <a:t>30</a:t>
            </a:r>
            <a:r>
              <a:rPr lang="en-GB" sz="1400" noProof="0">
                <a:latin typeface="Georgia"/>
              </a:rPr>
              <a:t>.06.2026</a:t>
            </a:r>
          </a:p>
        </p:txBody>
      </p:sp>
    </p:spTree>
    <p:extLst>
      <p:ext uri="{BB962C8B-B14F-4D97-AF65-F5344CB8AC3E}">
        <p14:creationId xmlns:p14="http://schemas.microsoft.com/office/powerpoint/2010/main" val="400205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TextBox 2"/>
          <p:cNvSpPr txBox="1"/>
          <p:nvPr/>
        </p:nvSpPr>
        <p:spPr>
          <a:xfrm>
            <a:off x="795245" y="397542"/>
            <a:ext cx="10698480" cy="430887"/>
          </a:xfrm>
          <a:prstGeom prst="rect">
            <a:avLst/>
          </a:prstGeom>
          <a:noFill/>
        </p:spPr>
        <p:txBody>
          <a:bodyPr wrap="square" lIns="0" tIns="0" rIns="0" bIns="0" anchor="t">
            <a:spAutoFit/>
          </a:bodyPr>
          <a:lstStyle/>
          <a:p>
            <a:pPr algn="l">
              <a:lnSpc>
                <a:spcPct val="100000"/>
              </a:lnSpc>
            </a:pPr>
            <a:r>
              <a:rPr sz="2800" b="1" i="0" dirty="0">
                <a:solidFill>
                  <a:srgbClr val="0E6EB6"/>
                </a:solidFill>
                <a:latin typeface="Georgia"/>
              </a:rPr>
              <a:t>The bigger picture</a:t>
            </a:r>
          </a:p>
        </p:txBody>
      </p:sp>
      <p:sp>
        <p:nvSpPr>
          <p:cNvPr id="6" name="Rounded Rectangle 5"/>
          <p:cNvSpPr/>
          <p:nvPr/>
        </p:nvSpPr>
        <p:spPr>
          <a:xfrm>
            <a:off x="1188720" y="1860470"/>
            <a:ext cx="2788920" cy="2971800"/>
          </a:xfrm>
          <a:prstGeom prst="roundRect">
            <a:avLst/>
          </a:prstGeom>
          <a:solidFill>
            <a:srgbClr val="FFFFFF"/>
          </a:solidFill>
          <a:ln w="15240">
            <a:solidFill>
              <a:srgbClr val="E4EA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Oval 6"/>
          <p:cNvSpPr/>
          <p:nvPr/>
        </p:nvSpPr>
        <p:spPr>
          <a:xfrm>
            <a:off x="1408175" y="2070782"/>
            <a:ext cx="438912" cy="43891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408175" y="2089071"/>
            <a:ext cx="438912" cy="384048"/>
          </a:xfrm>
          <a:prstGeom prst="rect">
            <a:avLst/>
          </a:prstGeom>
          <a:noFill/>
        </p:spPr>
        <p:txBody>
          <a:bodyPr wrap="square" lIns="0" tIns="0" rIns="0" bIns="0" anchor="ctr">
            <a:spAutoFit/>
          </a:bodyPr>
          <a:lstStyle/>
          <a:p>
            <a:pPr algn="ctr">
              <a:lnSpc>
                <a:spcPct val="100000"/>
              </a:lnSpc>
            </a:pPr>
            <a:r>
              <a:rPr sz="1400" b="1" i="0">
                <a:solidFill>
                  <a:srgbClr val="FFFFFF"/>
                </a:solidFill>
                <a:latin typeface="Arial"/>
              </a:rPr>
              <a:t>1</a:t>
            </a:r>
          </a:p>
        </p:txBody>
      </p:sp>
      <p:sp>
        <p:nvSpPr>
          <p:cNvPr id="9" name="TextBox 8"/>
          <p:cNvSpPr txBox="1"/>
          <p:nvPr/>
        </p:nvSpPr>
        <p:spPr>
          <a:xfrm>
            <a:off x="1993391" y="2121226"/>
            <a:ext cx="1737360" cy="307777"/>
          </a:xfrm>
          <a:prstGeom prst="rect">
            <a:avLst/>
          </a:prstGeom>
          <a:noFill/>
        </p:spPr>
        <p:txBody>
          <a:bodyPr wrap="square" lIns="0" tIns="0" rIns="0" bIns="0" anchor="t">
            <a:spAutoFit/>
          </a:bodyPr>
          <a:lstStyle/>
          <a:p>
            <a:pPr algn="l">
              <a:lnSpc>
                <a:spcPct val="100000"/>
              </a:lnSpc>
            </a:pPr>
            <a:r>
              <a:rPr sz="2000" b="1" i="0" dirty="0">
                <a:solidFill>
                  <a:srgbClr val="0E6EB6"/>
                </a:solidFill>
                <a:latin typeface="Arial"/>
              </a:rPr>
              <a:t>RESULT</a:t>
            </a:r>
          </a:p>
        </p:txBody>
      </p:sp>
      <p:sp>
        <p:nvSpPr>
          <p:cNvPr id="10" name="TextBox 9"/>
          <p:cNvSpPr txBox="1"/>
          <p:nvPr/>
        </p:nvSpPr>
        <p:spPr>
          <a:xfrm>
            <a:off x="1252728" y="2621358"/>
            <a:ext cx="2688336" cy="1421928"/>
          </a:xfrm>
          <a:prstGeom prst="rect">
            <a:avLst/>
          </a:prstGeom>
          <a:noFill/>
        </p:spPr>
        <p:txBody>
          <a:bodyPr wrap="square" lIns="18288" tIns="18288" rIns="18288" bIns="18288" anchor="ctr">
            <a:spAutoFit/>
          </a:bodyPr>
          <a:lstStyle/>
          <a:p>
            <a:pPr algn="ctr">
              <a:lnSpc>
                <a:spcPct val="100000"/>
              </a:lnSpc>
            </a:pPr>
            <a:r>
              <a:rPr b="0" i="0" dirty="0">
                <a:solidFill>
                  <a:srgbClr val="24313D"/>
                </a:solidFill>
                <a:latin typeface="Arial"/>
              </a:rPr>
              <a:t>What is the main achievement of your project? </a:t>
            </a:r>
            <a:endParaRPr lang="es-ES" b="0" i="0" dirty="0">
              <a:solidFill>
                <a:srgbClr val="24313D"/>
              </a:solidFill>
              <a:latin typeface="Arial"/>
            </a:endParaRPr>
          </a:p>
          <a:p>
            <a:pPr algn="ctr">
              <a:lnSpc>
                <a:spcPct val="100000"/>
              </a:lnSpc>
            </a:pPr>
            <a:r>
              <a:rPr b="0" i="0" dirty="0">
                <a:solidFill>
                  <a:srgbClr val="24313D"/>
                </a:solidFill>
                <a:latin typeface="Arial"/>
              </a:rPr>
              <a:t>What have you produced?</a:t>
            </a:r>
          </a:p>
        </p:txBody>
      </p:sp>
      <p:sp>
        <p:nvSpPr>
          <p:cNvPr id="11" name="Chevron 10"/>
          <p:cNvSpPr/>
          <p:nvPr/>
        </p:nvSpPr>
        <p:spPr>
          <a:xfrm>
            <a:off x="4032504" y="2985183"/>
            <a:ext cx="475488" cy="475488"/>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12" name="Rounded Rectangle 11"/>
          <p:cNvSpPr/>
          <p:nvPr/>
        </p:nvSpPr>
        <p:spPr>
          <a:xfrm>
            <a:off x="4572000" y="1860470"/>
            <a:ext cx="2788920" cy="2971800"/>
          </a:xfrm>
          <a:prstGeom prst="roundRect">
            <a:avLst/>
          </a:prstGeom>
          <a:solidFill>
            <a:srgbClr val="FFFFFF"/>
          </a:solidFill>
          <a:ln w="15240">
            <a:solidFill>
              <a:srgbClr val="E4EA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Oval 12"/>
          <p:cNvSpPr/>
          <p:nvPr/>
        </p:nvSpPr>
        <p:spPr>
          <a:xfrm>
            <a:off x="4791456" y="2070782"/>
            <a:ext cx="438912" cy="438912"/>
          </a:xfrm>
          <a:prstGeom prst="ellipse">
            <a:avLst/>
          </a:prstGeom>
          <a:solidFill>
            <a:srgbClr val="F6C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791456" y="2089071"/>
            <a:ext cx="438912" cy="384048"/>
          </a:xfrm>
          <a:prstGeom prst="rect">
            <a:avLst/>
          </a:prstGeom>
          <a:noFill/>
        </p:spPr>
        <p:txBody>
          <a:bodyPr wrap="square" lIns="0" tIns="0" rIns="0" bIns="0" anchor="ctr">
            <a:spAutoFit/>
          </a:bodyPr>
          <a:lstStyle/>
          <a:p>
            <a:pPr algn="ctr">
              <a:lnSpc>
                <a:spcPct val="100000"/>
              </a:lnSpc>
            </a:pPr>
            <a:r>
              <a:rPr sz="1400" b="1" i="0">
                <a:solidFill>
                  <a:srgbClr val="FFFFFF"/>
                </a:solidFill>
                <a:latin typeface="Arial"/>
              </a:rPr>
              <a:t>2</a:t>
            </a:r>
          </a:p>
        </p:txBody>
      </p:sp>
      <p:sp>
        <p:nvSpPr>
          <p:cNvPr id="15" name="TextBox 14"/>
          <p:cNvSpPr txBox="1"/>
          <p:nvPr/>
        </p:nvSpPr>
        <p:spPr>
          <a:xfrm>
            <a:off x="5376671" y="2121226"/>
            <a:ext cx="1737360" cy="307777"/>
          </a:xfrm>
          <a:prstGeom prst="rect">
            <a:avLst/>
          </a:prstGeom>
          <a:noFill/>
        </p:spPr>
        <p:txBody>
          <a:bodyPr wrap="square" lIns="0" tIns="0" rIns="0" bIns="0" anchor="t">
            <a:spAutoFit/>
          </a:bodyPr>
          <a:lstStyle/>
          <a:p>
            <a:pPr algn="l">
              <a:lnSpc>
                <a:spcPct val="100000"/>
              </a:lnSpc>
            </a:pPr>
            <a:r>
              <a:rPr sz="2000" b="1" i="0" dirty="0">
                <a:solidFill>
                  <a:srgbClr val="F6C900"/>
                </a:solidFill>
                <a:latin typeface="Arial"/>
              </a:rPr>
              <a:t>IMPACT</a:t>
            </a:r>
            <a:endParaRPr sz="1200" b="1" i="0" dirty="0">
              <a:solidFill>
                <a:srgbClr val="F6C900"/>
              </a:solidFill>
              <a:latin typeface="Arial"/>
            </a:endParaRPr>
          </a:p>
        </p:txBody>
      </p:sp>
      <p:sp>
        <p:nvSpPr>
          <p:cNvPr id="16" name="TextBox 15"/>
          <p:cNvSpPr txBox="1"/>
          <p:nvPr/>
        </p:nvSpPr>
        <p:spPr>
          <a:xfrm>
            <a:off x="4599432" y="2995695"/>
            <a:ext cx="2670048" cy="590931"/>
          </a:xfrm>
          <a:prstGeom prst="rect">
            <a:avLst/>
          </a:prstGeom>
          <a:noFill/>
        </p:spPr>
        <p:txBody>
          <a:bodyPr wrap="square" lIns="18288" tIns="18288" rIns="18288" bIns="18288" anchor="ctr">
            <a:spAutoFit/>
          </a:bodyPr>
          <a:lstStyle/>
          <a:p>
            <a:pPr algn="ctr">
              <a:lnSpc>
                <a:spcPct val="100000"/>
              </a:lnSpc>
            </a:pPr>
            <a:r>
              <a:rPr b="0" i="0" dirty="0">
                <a:solidFill>
                  <a:srgbClr val="24313D"/>
                </a:solidFill>
                <a:latin typeface="Arial"/>
              </a:rPr>
              <a:t>Is there any </a:t>
            </a:r>
            <a:endParaRPr lang="es-ES" b="0" i="0" dirty="0">
              <a:solidFill>
                <a:srgbClr val="24313D"/>
              </a:solidFill>
              <a:latin typeface="Arial"/>
            </a:endParaRPr>
          </a:p>
          <a:p>
            <a:pPr algn="ctr">
              <a:lnSpc>
                <a:spcPct val="100000"/>
              </a:lnSpc>
            </a:pPr>
            <a:r>
              <a:rPr b="0" i="0" dirty="0">
                <a:solidFill>
                  <a:srgbClr val="24313D"/>
                </a:solidFill>
                <a:latin typeface="Arial"/>
              </a:rPr>
              <a:t>positive effect?</a:t>
            </a:r>
          </a:p>
        </p:txBody>
      </p:sp>
      <p:sp>
        <p:nvSpPr>
          <p:cNvPr id="17" name="Chevron 16"/>
          <p:cNvSpPr/>
          <p:nvPr/>
        </p:nvSpPr>
        <p:spPr>
          <a:xfrm>
            <a:off x="7420356" y="2985183"/>
            <a:ext cx="475488" cy="475488"/>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18" name="Rounded Rectangle 17"/>
          <p:cNvSpPr/>
          <p:nvPr/>
        </p:nvSpPr>
        <p:spPr>
          <a:xfrm>
            <a:off x="7955280" y="1860470"/>
            <a:ext cx="2788920" cy="2971800"/>
          </a:xfrm>
          <a:prstGeom prst="roundRect">
            <a:avLst/>
          </a:prstGeom>
          <a:solidFill>
            <a:srgbClr val="FFFFFF"/>
          </a:solidFill>
          <a:ln w="15240">
            <a:solidFill>
              <a:srgbClr val="E4EA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Oval 18"/>
          <p:cNvSpPr/>
          <p:nvPr/>
        </p:nvSpPr>
        <p:spPr>
          <a:xfrm>
            <a:off x="8174736" y="2070782"/>
            <a:ext cx="438912" cy="438912"/>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8174736" y="2089071"/>
            <a:ext cx="438912" cy="384048"/>
          </a:xfrm>
          <a:prstGeom prst="rect">
            <a:avLst/>
          </a:prstGeom>
          <a:noFill/>
        </p:spPr>
        <p:txBody>
          <a:bodyPr wrap="square" lIns="0" tIns="0" rIns="0" bIns="0" anchor="ctr">
            <a:spAutoFit/>
          </a:bodyPr>
          <a:lstStyle/>
          <a:p>
            <a:pPr algn="ctr">
              <a:lnSpc>
                <a:spcPct val="100000"/>
              </a:lnSpc>
            </a:pPr>
            <a:r>
              <a:rPr sz="1400" b="1" i="0">
                <a:solidFill>
                  <a:srgbClr val="FFFFFF"/>
                </a:solidFill>
                <a:latin typeface="Arial"/>
              </a:rPr>
              <a:t>3</a:t>
            </a:r>
          </a:p>
        </p:txBody>
      </p:sp>
      <p:sp>
        <p:nvSpPr>
          <p:cNvPr id="21" name="TextBox 20"/>
          <p:cNvSpPr txBox="1"/>
          <p:nvPr/>
        </p:nvSpPr>
        <p:spPr>
          <a:xfrm>
            <a:off x="8759951" y="2121226"/>
            <a:ext cx="1737360" cy="307777"/>
          </a:xfrm>
          <a:prstGeom prst="rect">
            <a:avLst/>
          </a:prstGeom>
          <a:noFill/>
        </p:spPr>
        <p:txBody>
          <a:bodyPr wrap="square" lIns="0" tIns="0" rIns="0" bIns="0" anchor="t">
            <a:spAutoFit/>
          </a:bodyPr>
          <a:lstStyle/>
          <a:p>
            <a:pPr algn="l">
              <a:lnSpc>
                <a:spcPct val="100000"/>
              </a:lnSpc>
            </a:pPr>
            <a:r>
              <a:rPr sz="2000" b="1" i="0" dirty="0">
                <a:solidFill>
                  <a:srgbClr val="0796A8"/>
                </a:solidFill>
                <a:latin typeface="Arial"/>
              </a:rPr>
              <a:t>CHANGE</a:t>
            </a:r>
            <a:endParaRPr sz="1200" b="1" i="0" dirty="0">
              <a:solidFill>
                <a:srgbClr val="0796A8"/>
              </a:solidFill>
              <a:latin typeface="Arial"/>
            </a:endParaRPr>
          </a:p>
        </p:txBody>
      </p:sp>
      <p:sp>
        <p:nvSpPr>
          <p:cNvPr id="22" name="TextBox 21"/>
          <p:cNvSpPr txBox="1"/>
          <p:nvPr/>
        </p:nvSpPr>
        <p:spPr>
          <a:xfrm>
            <a:off x="8083295" y="2759857"/>
            <a:ext cx="2532889" cy="1144929"/>
          </a:xfrm>
          <a:prstGeom prst="rect">
            <a:avLst/>
          </a:prstGeom>
          <a:noFill/>
        </p:spPr>
        <p:txBody>
          <a:bodyPr wrap="square" lIns="18288" tIns="18288" rIns="18288" bIns="18288" anchor="ctr">
            <a:spAutoFit/>
          </a:bodyPr>
          <a:lstStyle/>
          <a:p>
            <a:pPr algn="ctr">
              <a:lnSpc>
                <a:spcPct val="100000"/>
              </a:lnSpc>
            </a:pPr>
            <a:r>
              <a:rPr b="0" i="0" dirty="0">
                <a:solidFill>
                  <a:srgbClr val="24313D"/>
                </a:solidFill>
                <a:latin typeface="Arial"/>
              </a:rPr>
              <a:t>Has something changed? </a:t>
            </a:r>
            <a:endParaRPr lang="es-ES" b="0" i="0" dirty="0">
              <a:solidFill>
                <a:srgbClr val="24313D"/>
              </a:solidFill>
              <a:latin typeface="Arial"/>
            </a:endParaRPr>
          </a:p>
          <a:p>
            <a:pPr algn="ctr">
              <a:lnSpc>
                <a:spcPct val="100000"/>
              </a:lnSpc>
            </a:pPr>
            <a:r>
              <a:rPr b="0" i="0" dirty="0">
                <a:solidFill>
                  <a:srgbClr val="24313D"/>
                </a:solidFill>
                <a:latin typeface="Arial"/>
              </a:rPr>
              <a:t>Any long-term, lasting influence?</a:t>
            </a:r>
          </a:p>
        </p:txBody>
      </p:sp>
      <p:sp>
        <p:nvSpPr>
          <p:cNvPr id="23" name="TextBox 22"/>
          <p:cNvSpPr txBox="1"/>
          <p:nvPr/>
        </p:nvSpPr>
        <p:spPr>
          <a:xfrm>
            <a:off x="1188720" y="5378455"/>
            <a:ext cx="9784080" cy="261610"/>
          </a:xfrm>
          <a:prstGeom prst="rect">
            <a:avLst/>
          </a:prstGeom>
          <a:noFill/>
        </p:spPr>
        <p:txBody>
          <a:bodyPr wrap="square" lIns="0" tIns="0" rIns="0" bIns="0" anchor="ctr">
            <a:spAutoFit/>
          </a:bodyPr>
          <a:lstStyle/>
          <a:p>
            <a:pPr algn="ctr">
              <a:lnSpc>
                <a:spcPct val="100000"/>
              </a:lnSpc>
            </a:pPr>
            <a:r>
              <a:rPr sz="1700" b="1" i="0" dirty="0">
                <a:solidFill>
                  <a:srgbClr val="123B63"/>
                </a:solidFill>
                <a:latin typeface="+mj-lt"/>
              </a:rPr>
              <a:t>The aim is not only to produce something, but to enable positive change that lasts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2917" y="454593"/>
            <a:ext cx="10698480" cy="430887"/>
          </a:xfrm>
          <a:prstGeom prst="rect">
            <a:avLst/>
          </a:prstGeom>
          <a:noFill/>
        </p:spPr>
        <p:txBody>
          <a:bodyPr wrap="square" lIns="0" tIns="0" rIns="0" bIns="0" anchor="t">
            <a:spAutoFit/>
          </a:bodyPr>
          <a:lstStyle/>
          <a:p>
            <a:pPr algn="l">
              <a:lnSpc>
                <a:spcPct val="100000"/>
              </a:lnSpc>
            </a:pPr>
            <a:r>
              <a:rPr sz="2800" b="1" i="0" dirty="0">
                <a:solidFill>
                  <a:srgbClr val="0E6EB6"/>
                </a:solidFill>
                <a:latin typeface="Georgia"/>
              </a:rPr>
              <a:t>What is, and is not, an impact?</a:t>
            </a:r>
          </a:p>
        </p:txBody>
      </p:sp>
      <p:sp>
        <p:nvSpPr>
          <p:cNvPr id="5" name="Rounded Rectangle 4"/>
          <p:cNvSpPr/>
          <p:nvPr/>
        </p:nvSpPr>
        <p:spPr>
          <a:xfrm>
            <a:off x="731520" y="1325880"/>
            <a:ext cx="4023360" cy="4251960"/>
          </a:xfrm>
          <a:prstGeom prst="roundRect">
            <a:avLst/>
          </a:prstGeom>
          <a:solidFill>
            <a:srgbClr val="123B63"/>
          </a:solidFill>
          <a:ln w="12700">
            <a:solidFill>
              <a:srgbClr val="123B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1051560" y="1828800"/>
            <a:ext cx="3383280" cy="594360"/>
          </a:xfrm>
          <a:prstGeom prst="rect">
            <a:avLst/>
          </a:prstGeom>
          <a:noFill/>
        </p:spPr>
        <p:txBody>
          <a:bodyPr wrap="square" lIns="0" tIns="0" rIns="0" bIns="0" anchor="ctr">
            <a:spAutoFit/>
          </a:bodyPr>
          <a:lstStyle/>
          <a:p>
            <a:pPr algn="ctr">
              <a:lnSpc>
                <a:spcPct val="100000"/>
              </a:lnSpc>
            </a:pPr>
            <a:r>
              <a:rPr sz="2700" b="1" i="0">
                <a:solidFill>
                  <a:srgbClr val="FFFFFF"/>
                </a:solidFill>
                <a:latin typeface="Georgia"/>
              </a:rPr>
              <a:t>IMPACT</a:t>
            </a:r>
          </a:p>
        </p:txBody>
      </p:sp>
      <p:sp>
        <p:nvSpPr>
          <p:cNvPr id="7" name="TextBox 6"/>
          <p:cNvSpPr txBox="1"/>
          <p:nvPr/>
        </p:nvSpPr>
        <p:spPr>
          <a:xfrm>
            <a:off x="1051560" y="2671048"/>
            <a:ext cx="3383280" cy="738664"/>
          </a:xfrm>
          <a:prstGeom prst="rect">
            <a:avLst/>
          </a:prstGeom>
          <a:noFill/>
        </p:spPr>
        <p:txBody>
          <a:bodyPr wrap="square" lIns="0" tIns="0" rIns="0" bIns="0" anchor="ctr">
            <a:spAutoFit/>
          </a:bodyPr>
          <a:lstStyle/>
          <a:p>
            <a:pPr algn="ctr">
              <a:lnSpc>
                <a:spcPct val="100000"/>
              </a:lnSpc>
            </a:pPr>
            <a:r>
              <a:rPr sz="2400" b="1" i="0" dirty="0">
                <a:solidFill>
                  <a:srgbClr val="F6C900"/>
                </a:solidFill>
                <a:latin typeface="Arial"/>
              </a:rPr>
              <a:t>Positive, meaningful </a:t>
            </a:r>
            <a:r>
              <a:rPr lang="es-ES" sz="2400" b="1" i="0" dirty="0">
                <a:solidFill>
                  <a:srgbClr val="F6C900"/>
                </a:solidFill>
                <a:latin typeface="Arial"/>
              </a:rPr>
              <a:t>CHANGE</a:t>
            </a:r>
            <a:endParaRPr sz="2400" b="1" i="0" dirty="0">
              <a:solidFill>
                <a:srgbClr val="F6C900"/>
              </a:solidFill>
              <a:latin typeface="Arial"/>
            </a:endParaRPr>
          </a:p>
        </p:txBody>
      </p:sp>
      <p:sp>
        <p:nvSpPr>
          <p:cNvPr id="8" name="TextBox 7"/>
          <p:cNvSpPr txBox="1"/>
          <p:nvPr/>
        </p:nvSpPr>
        <p:spPr>
          <a:xfrm>
            <a:off x="1051560" y="4032992"/>
            <a:ext cx="3383280" cy="529376"/>
          </a:xfrm>
          <a:prstGeom prst="rect">
            <a:avLst/>
          </a:prstGeom>
          <a:noFill/>
        </p:spPr>
        <p:txBody>
          <a:bodyPr wrap="square" lIns="18288" tIns="18288" rIns="18288" bIns="18288" anchor="ctr">
            <a:spAutoFit/>
          </a:bodyPr>
          <a:lstStyle/>
          <a:p>
            <a:pPr algn="ctr">
              <a:lnSpc>
                <a:spcPct val="100000"/>
              </a:lnSpc>
            </a:pPr>
            <a:r>
              <a:rPr sz="1600" b="0" i="0" dirty="0">
                <a:solidFill>
                  <a:srgbClr val="FFFFFF"/>
                </a:solidFill>
                <a:latin typeface="Arial"/>
              </a:rPr>
              <a:t>Not an activity, an award or a number on its own</a:t>
            </a:r>
          </a:p>
        </p:txBody>
      </p:sp>
      <p:sp>
        <p:nvSpPr>
          <p:cNvPr id="9" name="Rounded Rectangle 8"/>
          <p:cNvSpPr/>
          <p:nvPr/>
        </p:nvSpPr>
        <p:spPr>
          <a:xfrm>
            <a:off x="5166360" y="1325880"/>
            <a:ext cx="6172200" cy="1170432"/>
          </a:xfrm>
          <a:prstGeom prst="roundRect">
            <a:avLst/>
          </a:prstGeom>
          <a:solidFill>
            <a:srgbClr val="FFFFFF"/>
          </a:solidFill>
          <a:ln w="12700">
            <a:solidFill>
              <a:srgbClr val="E4EA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10" name="Oval 9"/>
          <p:cNvSpPr/>
          <p:nvPr/>
        </p:nvSpPr>
        <p:spPr>
          <a:xfrm>
            <a:off x="5413248" y="1627632"/>
            <a:ext cx="512064" cy="512064"/>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12" name="TextBox 11"/>
          <p:cNvSpPr txBox="1"/>
          <p:nvPr/>
        </p:nvSpPr>
        <p:spPr>
          <a:xfrm>
            <a:off x="6126480" y="1508760"/>
            <a:ext cx="4892040" cy="307777"/>
          </a:xfrm>
          <a:prstGeom prst="rect">
            <a:avLst/>
          </a:prstGeom>
          <a:noFill/>
        </p:spPr>
        <p:txBody>
          <a:bodyPr wrap="square" lIns="0" tIns="0" rIns="0" bIns="0" anchor="t">
            <a:spAutoFit/>
          </a:bodyPr>
          <a:lstStyle/>
          <a:p>
            <a:pPr algn="l">
              <a:lnSpc>
                <a:spcPct val="100000"/>
              </a:lnSpc>
            </a:pPr>
            <a:r>
              <a:rPr sz="2000" b="1" i="0" dirty="0">
                <a:solidFill>
                  <a:srgbClr val="123B63"/>
                </a:solidFill>
                <a:latin typeface="Arial"/>
              </a:rPr>
              <a:t>Impact is not (just) numbers</a:t>
            </a:r>
          </a:p>
        </p:txBody>
      </p:sp>
      <p:sp>
        <p:nvSpPr>
          <p:cNvPr id="13" name="TextBox 12"/>
          <p:cNvSpPr txBox="1"/>
          <p:nvPr/>
        </p:nvSpPr>
        <p:spPr>
          <a:xfrm>
            <a:off x="6126480" y="1901952"/>
            <a:ext cx="4800600" cy="492443"/>
          </a:xfrm>
          <a:prstGeom prst="rect">
            <a:avLst/>
          </a:prstGeom>
          <a:noFill/>
        </p:spPr>
        <p:txBody>
          <a:bodyPr wrap="square" lIns="0" tIns="0" rIns="0" bIns="0" anchor="t">
            <a:spAutoFit/>
          </a:bodyPr>
          <a:lstStyle/>
          <a:p>
            <a:pPr algn="l">
              <a:lnSpc>
                <a:spcPct val="100000"/>
              </a:lnSpc>
            </a:pPr>
            <a:r>
              <a:rPr sz="1600" b="0" i="0" dirty="0">
                <a:solidFill>
                  <a:srgbClr val="6B7785"/>
                </a:solidFill>
                <a:latin typeface="Arial"/>
              </a:rPr>
              <a:t>Numbers can support the story, but they do not describe the change.</a:t>
            </a:r>
          </a:p>
        </p:txBody>
      </p:sp>
      <p:sp>
        <p:nvSpPr>
          <p:cNvPr id="14" name="Rounded Rectangle 13"/>
          <p:cNvSpPr/>
          <p:nvPr/>
        </p:nvSpPr>
        <p:spPr>
          <a:xfrm>
            <a:off x="5166360" y="2743200"/>
            <a:ext cx="6172200" cy="1170432"/>
          </a:xfrm>
          <a:prstGeom prst="roundRect">
            <a:avLst/>
          </a:prstGeom>
          <a:solidFill>
            <a:srgbClr val="FFFFFF"/>
          </a:solidFill>
          <a:ln w="12700">
            <a:solidFill>
              <a:srgbClr val="E4EA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15" name="Oval 14"/>
          <p:cNvSpPr/>
          <p:nvPr/>
        </p:nvSpPr>
        <p:spPr>
          <a:xfrm>
            <a:off x="5413248" y="3044952"/>
            <a:ext cx="512064" cy="512064"/>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17" name="TextBox 16"/>
          <p:cNvSpPr txBox="1"/>
          <p:nvPr/>
        </p:nvSpPr>
        <p:spPr>
          <a:xfrm>
            <a:off x="6126480" y="2926080"/>
            <a:ext cx="4892040" cy="307777"/>
          </a:xfrm>
          <a:prstGeom prst="rect">
            <a:avLst/>
          </a:prstGeom>
          <a:noFill/>
        </p:spPr>
        <p:txBody>
          <a:bodyPr wrap="square" lIns="0" tIns="0" rIns="0" bIns="0" anchor="t">
            <a:spAutoFit/>
          </a:bodyPr>
          <a:lstStyle/>
          <a:p>
            <a:pPr algn="l">
              <a:lnSpc>
                <a:spcPct val="100000"/>
              </a:lnSpc>
            </a:pPr>
            <a:r>
              <a:rPr sz="2000" b="1" i="0" dirty="0">
                <a:solidFill>
                  <a:srgbClr val="123B63"/>
                </a:solidFill>
                <a:latin typeface="Arial"/>
              </a:rPr>
              <a:t>It is about positive, meaningful change</a:t>
            </a:r>
          </a:p>
        </p:txBody>
      </p:sp>
      <p:sp>
        <p:nvSpPr>
          <p:cNvPr id="18" name="TextBox 17"/>
          <p:cNvSpPr txBox="1"/>
          <p:nvPr/>
        </p:nvSpPr>
        <p:spPr>
          <a:xfrm>
            <a:off x="6126480" y="3319272"/>
            <a:ext cx="4800600" cy="246221"/>
          </a:xfrm>
          <a:prstGeom prst="rect">
            <a:avLst/>
          </a:prstGeom>
          <a:noFill/>
        </p:spPr>
        <p:txBody>
          <a:bodyPr wrap="square" lIns="0" tIns="0" rIns="0" bIns="0" anchor="t">
            <a:spAutoFit/>
          </a:bodyPr>
          <a:lstStyle/>
          <a:p>
            <a:pPr algn="l">
              <a:lnSpc>
                <a:spcPct val="100000"/>
              </a:lnSpc>
            </a:pPr>
            <a:r>
              <a:rPr sz="1600" b="0" i="0" dirty="0">
                <a:solidFill>
                  <a:srgbClr val="6B7785"/>
                </a:solidFill>
                <a:latin typeface="Arial"/>
              </a:rPr>
              <a:t>What improved, for whom, and why does it matter?</a:t>
            </a:r>
          </a:p>
        </p:txBody>
      </p:sp>
      <p:sp>
        <p:nvSpPr>
          <p:cNvPr id="19" name="Rounded Rectangle 18"/>
          <p:cNvSpPr/>
          <p:nvPr/>
        </p:nvSpPr>
        <p:spPr>
          <a:xfrm>
            <a:off x="5166360" y="4160520"/>
            <a:ext cx="6172200" cy="1170432"/>
          </a:xfrm>
          <a:prstGeom prst="roundRect">
            <a:avLst/>
          </a:prstGeom>
          <a:solidFill>
            <a:srgbClr val="FFFFFF"/>
          </a:solidFill>
          <a:ln w="12700">
            <a:solidFill>
              <a:srgbClr val="E4EA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20" name="Oval 19"/>
          <p:cNvSpPr/>
          <p:nvPr/>
        </p:nvSpPr>
        <p:spPr>
          <a:xfrm>
            <a:off x="5413248" y="4462272"/>
            <a:ext cx="512064" cy="512064"/>
          </a:xfrm>
          <a:prstGeom prst="ellipse">
            <a:avLst/>
          </a:prstGeom>
          <a:solidFill>
            <a:srgbClr val="F6C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22" name="TextBox 21"/>
          <p:cNvSpPr txBox="1"/>
          <p:nvPr/>
        </p:nvSpPr>
        <p:spPr>
          <a:xfrm>
            <a:off x="6126480" y="4343400"/>
            <a:ext cx="4892040" cy="307777"/>
          </a:xfrm>
          <a:prstGeom prst="rect">
            <a:avLst/>
          </a:prstGeom>
          <a:noFill/>
        </p:spPr>
        <p:txBody>
          <a:bodyPr wrap="square" lIns="0" tIns="0" rIns="0" bIns="0" anchor="t">
            <a:spAutoFit/>
          </a:bodyPr>
          <a:lstStyle/>
          <a:p>
            <a:pPr algn="l">
              <a:lnSpc>
                <a:spcPct val="100000"/>
              </a:lnSpc>
            </a:pPr>
            <a:r>
              <a:rPr sz="2000" b="1" i="0">
                <a:solidFill>
                  <a:srgbClr val="123B63"/>
                </a:solidFill>
                <a:latin typeface="Arial"/>
              </a:rPr>
              <a:t>It also needs other components</a:t>
            </a:r>
          </a:p>
        </p:txBody>
      </p:sp>
      <p:sp>
        <p:nvSpPr>
          <p:cNvPr id="23" name="TextBox 22"/>
          <p:cNvSpPr txBox="1"/>
          <p:nvPr/>
        </p:nvSpPr>
        <p:spPr>
          <a:xfrm>
            <a:off x="6126480" y="4736592"/>
            <a:ext cx="4800600" cy="492443"/>
          </a:xfrm>
          <a:prstGeom prst="rect">
            <a:avLst/>
          </a:prstGeom>
          <a:noFill/>
        </p:spPr>
        <p:txBody>
          <a:bodyPr wrap="square" lIns="0" tIns="0" rIns="0" bIns="0" anchor="t">
            <a:spAutoFit/>
          </a:bodyPr>
          <a:lstStyle/>
          <a:p>
            <a:pPr algn="l">
              <a:lnSpc>
                <a:spcPct val="100000"/>
              </a:lnSpc>
            </a:pPr>
            <a:r>
              <a:rPr sz="1600" b="0" i="0" dirty="0">
                <a:solidFill>
                  <a:srgbClr val="6B7785"/>
                </a:solidFill>
                <a:latin typeface="Arial"/>
              </a:rPr>
              <a:t>Takers, end-users, scale, time </a:t>
            </a:r>
            <a:r>
              <a:rPr lang="es-ES" sz="1600" b="0" i="0" dirty="0">
                <a:solidFill>
                  <a:srgbClr val="6B7785"/>
                </a:solidFill>
                <a:latin typeface="Arial"/>
              </a:rPr>
              <a:t>… </a:t>
            </a:r>
            <a:r>
              <a:rPr sz="1600" b="0" i="0" dirty="0">
                <a:solidFill>
                  <a:srgbClr val="6B7785"/>
                </a:solidFill>
                <a:latin typeface="Arial"/>
              </a:rPr>
              <a:t>and the way change is achieved.</a:t>
            </a:r>
          </a:p>
        </p:txBody>
      </p:sp>
    </p:spTree>
    <p:extLst>
      <p:ext uri="{BB962C8B-B14F-4D97-AF65-F5344CB8AC3E}">
        <p14:creationId xmlns:p14="http://schemas.microsoft.com/office/powerpoint/2010/main" val="5693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B1DE309-F33B-435E-9337-1EFFA867DD39}"/>
              </a:ext>
            </a:extLst>
          </p:cNvPr>
          <p:cNvSpPr>
            <a:spLocks noGrp="1"/>
          </p:cNvSpPr>
          <p:nvPr>
            <p:ph type="body" sz="quarter" idx="13"/>
          </p:nvPr>
        </p:nvSpPr>
        <p:spPr>
          <a:xfrm>
            <a:off x="543032" y="2373892"/>
            <a:ext cx="11105936" cy="6285079"/>
          </a:xfrm>
        </p:spPr>
        <p:txBody>
          <a:bodyPr>
            <a:normAutofit/>
          </a:bodyPr>
          <a:lstStyle/>
          <a:p>
            <a:pPr algn="ctr"/>
            <a:r>
              <a:rPr lang="en-US" sz="4000">
                <a:solidFill>
                  <a:schemeClr val="tx1">
                    <a:lumMod val="75000"/>
                    <a:lumOff val="25000"/>
                  </a:schemeClr>
                </a:solidFill>
              </a:rPr>
              <a:t>What does </a:t>
            </a:r>
            <a:r>
              <a:rPr lang="en-US" sz="4000" err="1">
                <a:solidFill>
                  <a:schemeClr val="tx1">
                    <a:lumMod val="75000"/>
                    <a:lumOff val="25000"/>
                  </a:schemeClr>
                </a:solidFill>
              </a:rPr>
              <a:t>capitalisation</a:t>
            </a:r>
            <a:r>
              <a:rPr lang="en-US" sz="4000">
                <a:solidFill>
                  <a:schemeClr val="tx1">
                    <a:lumMod val="75000"/>
                    <a:lumOff val="25000"/>
                  </a:schemeClr>
                </a:solidFill>
              </a:rPr>
              <a:t> mean?</a:t>
            </a:r>
          </a:p>
          <a:p>
            <a:pPr algn="ctr"/>
            <a:r>
              <a:rPr lang="en-US" sz="6000"/>
              <a:t>Transfer &amp; reuse of knowledge generated by Interreg projects.</a:t>
            </a:r>
            <a:endParaRPr lang="es-ES" sz="6000"/>
          </a:p>
        </p:txBody>
      </p:sp>
    </p:spTree>
    <p:extLst>
      <p:ext uri="{BB962C8B-B14F-4D97-AF65-F5344CB8AC3E}">
        <p14:creationId xmlns:p14="http://schemas.microsoft.com/office/powerpoint/2010/main" val="3741806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368" y="475488"/>
            <a:ext cx="10698480" cy="430887"/>
          </a:xfrm>
          <a:prstGeom prst="rect">
            <a:avLst/>
          </a:prstGeom>
          <a:noFill/>
        </p:spPr>
        <p:txBody>
          <a:bodyPr wrap="square" lIns="0" tIns="0" rIns="0" bIns="0" anchor="t">
            <a:spAutoFit/>
          </a:bodyPr>
          <a:lstStyle/>
          <a:p>
            <a:pPr algn="l">
              <a:lnSpc>
                <a:spcPct val="100000"/>
              </a:lnSpc>
            </a:pPr>
            <a:r>
              <a:rPr lang="es-ES" sz="2800" b="1" i="0" dirty="0">
                <a:solidFill>
                  <a:srgbClr val="0E6EB6"/>
                </a:solidFill>
                <a:latin typeface="Georgia"/>
              </a:rPr>
              <a:t>Interreg </a:t>
            </a:r>
            <a:r>
              <a:rPr sz="2800" b="1" i="0" dirty="0">
                <a:solidFill>
                  <a:srgbClr val="0E6EB6"/>
                </a:solidFill>
                <a:latin typeface="Georgia"/>
              </a:rPr>
              <a:t>example: WARM HOMES</a:t>
            </a:r>
          </a:p>
        </p:txBody>
      </p:sp>
      <p:sp>
        <p:nvSpPr>
          <p:cNvPr id="6" name="Rounded Rectangle 5"/>
          <p:cNvSpPr/>
          <p:nvPr/>
        </p:nvSpPr>
        <p:spPr>
          <a:xfrm>
            <a:off x="713232" y="1417320"/>
            <a:ext cx="2971800" cy="4389120"/>
          </a:xfrm>
          <a:prstGeom prst="roundRect">
            <a:avLst/>
          </a:prstGeom>
          <a:solidFill>
            <a:srgbClr val="EAF4FA"/>
          </a:solidFill>
          <a:ln w="12700">
            <a:solidFill>
              <a:srgbClr val="EAF4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005840" y="3429000"/>
            <a:ext cx="2377440" cy="276999"/>
          </a:xfrm>
          <a:prstGeom prst="rect">
            <a:avLst/>
          </a:prstGeom>
          <a:noFill/>
        </p:spPr>
        <p:txBody>
          <a:bodyPr wrap="square" lIns="0" tIns="0" rIns="0" bIns="0" anchor="t">
            <a:spAutoFit/>
          </a:bodyPr>
          <a:lstStyle/>
          <a:p>
            <a:pPr algn="ctr">
              <a:lnSpc>
                <a:spcPct val="100000"/>
              </a:lnSpc>
            </a:pPr>
            <a:r>
              <a:rPr b="1" i="0" dirty="0">
                <a:solidFill>
                  <a:srgbClr val="0E6EB6"/>
                </a:solidFill>
                <a:latin typeface="Arial"/>
              </a:rPr>
              <a:t>Challenge</a:t>
            </a:r>
          </a:p>
        </p:txBody>
      </p:sp>
      <p:sp>
        <p:nvSpPr>
          <p:cNvPr id="11" name="TextBox 10"/>
          <p:cNvSpPr txBox="1"/>
          <p:nvPr/>
        </p:nvSpPr>
        <p:spPr>
          <a:xfrm>
            <a:off x="779525" y="3824193"/>
            <a:ext cx="2830068" cy="492443"/>
          </a:xfrm>
          <a:prstGeom prst="rect">
            <a:avLst/>
          </a:prstGeom>
          <a:noFill/>
        </p:spPr>
        <p:txBody>
          <a:bodyPr wrap="square" lIns="0" tIns="0" rIns="0" bIns="0" anchor="ctr">
            <a:spAutoFit/>
          </a:bodyPr>
          <a:lstStyle/>
          <a:p>
            <a:pPr algn="ctr">
              <a:lnSpc>
                <a:spcPct val="100000"/>
              </a:lnSpc>
            </a:pPr>
            <a:r>
              <a:rPr sz="1600" b="0" i="0" dirty="0">
                <a:solidFill>
                  <a:srgbClr val="24313D"/>
                </a:solidFill>
                <a:latin typeface="Arial"/>
              </a:rPr>
              <a:t>Households struggle to access energy renovation support</a:t>
            </a:r>
          </a:p>
        </p:txBody>
      </p:sp>
      <p:sp>
        <p:nvSpPr>
          <p:cNvPr id="12" name="TextBox 11"/>
          <p:cNvSpPr txBox="1"/>
          <p:nvPr/>
        </p:nvSpPr>
        <p:spPr>
          <a:xfrm>
            <a:off x="1005840" y="4599432"/>
            <a:ext cx="2377440" cy="276999"/>
          </a:xfrm>
          <a:prstGeom prst="rect">
            <a:avLst/>
          </a:prstGeom>
          <a:noFill/>
        </p:spPr>
        <p:txBody>
          <a:bodyPr wrap="square" lIns="0" tIns="0" rIns="0" bIns="0" anchor="t">
            <a:spAutoFit/>
          </a:bodyPr>
          <a:lstStyle/>
          <a:p>
            <a:pPr algn="ctr">
              <a:lnSpc>
                <a:spcPct val="100000"/>
              </a:lnSpc>
            </a:pPr>
            <a:r>
              <a:rPr b="1" i="0" dirty="0">
                <a:solidFill>
                  <a:srgbClr val="0796A8"/>
                </a:solidFill>
                <a:latin typeface="Arial"/>
              </a:rPr>
              <a:t>Project result</a:t>
            </a:r>
          </a:p>
        </p:txBody>
      </p:sp>
      <p:sp>
        <p:nvSpPr>
          <p:cNvPr id="13" name="TextBox 12"/>
          <p:cNvSpPr txBox="1"/>
          <p:nvPr/>
        </p:nvSpPr>
        <p:spPr>
          <a:xfrm>
            <a:off x="1005840" y="4993290"/>
            <a:ext cx="2377440" cy="492443"/>
          </a:xfrm>
          <a:prstGeom prst="rect">
            <a:avLst/>
          </a:prstGeom>
          <a:noFill/>
        </p:spPr>
        <p:txBody>
          <a:bodyPr wrap="square" lIns="0" tIns="0" rIns="0" bIns="0" anchor="ctr">
            <a:spAutoFit/>
          </a:bodyPr>
          <a:lstStyle/>
          <a:p>
            <a:pPr algn="ctr">
              <a:lnSpc>
                <a:spcPct val="100000"/>
              </a:lnSpc>
            </a:pPr>
            <a:r>
              <a:rPr sz="1600" b="1" i="0" dirty="0">
                <a:solidFill>
                  <a:srgbClr val="24313D"/>
                </a:solidFill>
                <a:latin typeface="Arial"/>
              </a:rPr>
              <a:t>A tested one-stop-shop model for municipalities</a:t>
            </a:r>
          </a:p>
        </p:txBody>
      </p:sp>
      <p:sp>
        <p:nvSpPr>
          <p:cNvPr id="14" name="Rounded Rectangle 13"/>
          <p:cNvSpPr/>
          <p:nvPr/>
        </p:nvSpPr>
        <p:spPr>
          <a:xfrm>
            <a:off x="4069080" y="1417320"/>
            <a:ext cx="2514600" cy="310896"/>
          </a:xfrm>
          <a:prstGeom prst="roundRect">
            <a:avLst/>
          </a:prstGeom>
          <a:solidFill>
            <a:srgbClr val="0796A8"/>
          </a:solidFill>
          <a:ln w="12700">
            <a:solidFill>
              <a:srgbClr val="0796A8"/>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1600" b="1" i="0">
                <a:solidFill>
                  <a:srgbClr val="FFFFFF"/>
                </a:solidFill>
                <a:latin typeface="Arial"/>
              </a:rPr>
              <a:t>IMPACT STATEMENT</a:t>
            </a:r>
          </a:p>
        </p:txBody>
      </p:sp>
      <p:sp>
        <p:nvSpPr>
          <p:cNvPr id="15" name="TextBox 14"/>
          <p:cNvSpPr txBox="1"/>
          <p:nvPr/>
        </p:nvSpPr>
        <p:spPr>
          <a:xfrm>
            <a:off x="4069080" y="1874519"/>
            <a:ext cx="7315200" cy="2057400"/>
          </a:xfrm>
          <a:prstGeom prst="rect">
            <a:avLst/>
          </a:prstGeom>
          <a:noFill/>
        </p:spPr>
        <p:txBody>
          <a:bodyPr wrap="square" lIns="164592" tIns="164592" rIns="164592" bIns="164592" anchor="ctr">
            <a:spAutoFit/>
          </a:bodyPr>
          <a:lstStyle/>
          <a:p>
            <a:pPr algn="l">
              <a:lnSpc>
                <a:spcPct val="110000"/>
              </a:lnSpc>
            </a:pPr>
            <a:r>
              <a:rPr sz="2000" b="0" i="0" dirty="0">
                <a:solidFill>
                  <a:srgbClr val="24313D"/>
                </a:solidFill>
                <a:latin typeface="Arial"/>
              </a:rPr>
              <a:t>To reduce household energy poverty </a:t>
            </a:r>
            <a:r>
              <a:rPr sz="1500" b="1" i="0" dirty="0">
                <a:solidFill>
                  <a:srgbClr val="13A36D"/>
                </a:solidFill>
                <a:latin typeface="Arial"/>
              </a:rPr>
              <a:t>(POSITIVE CHANGE)</a:t>
            </a:r>
            <a:r>
              <a:rPr sz="2000" b="0" i="0" dirty="0">
                <a:solidFill>
                  <a:srgbClr val="24313D"/>
                </a:solidFill>
                <a:latin typeface="Arial"/>
              </a:rPr>
              <a:t>, the project equips </a:t>
            </a:r>
            <a:r>
              <a:rPr sz="2000" i="0" dirty="0">
                <a:latin typeface="Arial"/>
              </a:rPr>
              <a:t>25 municipalities </a:t>
            </a:r>
            <a:r>
              <a:rPr sz="1500" b="1" i="0" dirty="0">
                <a:solidFill>
                  <a:srgbClr val="0E6EB6"/>
                </a:solidFill>
                <a:latin typeface="Arial"/>
              </a:rPr>
              <a:t>(TAKERS)</a:t>
            </a:r>
            <a:r>
              <a:rPr sz="2000" b="0" i="0" dirty="0">
                <a:solidFill>
                  <a:srgbClr val="24313D"/>
                </a:solidFill>
                <a:latin typeface="Arial"/>
              </a:rPr>
              <a:t> with a tested one-stop-shop model </a:t>
            </a:r>
            <a:r>
              <a:rPr sz="1500" b="1" i="0" dirty="0">
                <a:solidFill>
                  <a:srgbClr val="0796A8"/>
                </a:solidFill>
                <a:latin typeface="Arial"/>
              </a:rPr>
              <a:t>(HOW)</a:t>
            </a:r>
            <a:r>
              <a:rPr sz="2000" b="0" i="0" dirty="0">
                <a:solidFill>
                  <a:srgbClr val="24313D"/>
                </a:solidFill>
                <a:latin typeface="Arial"/>
              </a:rPr>
              <a:t>, helping </a:t>
            </a:r>
            <a:r>
              <a:rPr sz="2000" i="0" dirty="0">
                <a:latin typeface="Arial"/>
              </a:rPr>
              <a:t>2</a:t>
            </a:r>
            <a:r>
              <a:rPr lang="es-ES" sz="2000" dirty="0">
                <a:latin typeface="Arial"/>
              </a:rPr>
              <a:t>,</a:t>
            </a:r>
            <a:r>
              <a:rPr sz="2000" i="0" dirty="0">
                <a:latin typeface="Arial"/>
              </a:rPr>
              <a:t>000 vulnerable households</a:t>
            </a:r>
            <a:r>
              <a:rPr sz="2000" i="0" dirty="0">
                <a:solidFill>
                  <a:srgbClr val="F6C900"/>
                </a:solidFill>
                <a:latin typeface="Arial"/>
              </a:rPr>
              <a:t> </a:t>
            </a:r>
            <a:r>
              <a:rPr sz="1500" b="1" i="0" dirty="0">
                <a:solidFill>
                  <a:srgbClr val="A68400"/>
                </a:solidFill>
                <a:latin typeface="Arial"/>
              </a:rPr>
              <a:t>(END-USERS / SCALE)</a:t>
            </a:r>
            <a:r>
              <a:rPr sz="2000" b="0" i="0" dirty="0">
                <a:solidFill>
                  <a:srgbClr val="24313D"/>
                </a:solidFill>
                <a:latin typeface="Arial"/>
              </a:rPr>
              <a:t> access renovation support within three years </a:t>
            </a:r>
            <a:r>
              <a:rPr sz="1500" b="1" i="0" dirty="0">
                <a:solidFill>
                  <a:srgbClr val="D9544D"/>
                </a:solidFill>
                <a:latin typeface="Arial"/>
              </a:rPr>
              <a:t>(WHEN)</a:t>
            </a:r>
            <a:r>
              <a:rPr sz="2000" b="0" i="0" dirty="0">
                <a:solidFill>
                  <a:srgbClr val="24313D"/>
                </a:solidFill>
                <a:latin typeface="Arial"/>
              </a:rPr>
              <a:t>.</a:t>
            </a:r>
          </a:p>
        </p:txBody>
      </p:sp>
      <p:sp>
        <p:nvSpPr>
          <p:cNvPr id="16" name="Rounded Rectangle 15"/>
          <p:cNvSpPr/>
          <p:nvPr/>
        </p:nvSpPr>
        <p:spPr>
          <a:xfrm>
            <a:off x="4069080" y="4370832"/>
            <a:ext cx="2148840" cy="475488"/>
          </a:xfrm>
          <a:prstGeom prst="roundRect">
            <a:avLst/>
          </a:prstGeom>
          <a:solidFill>
            <a:srgbClr val="FFFFFF"/>
          </a:solidFill>
          <a:ln w="16510">
            <a:solidFill>
              <a:srgbClr val="13A36D"/>
            </a:solidFill>
          </a:ln>
        </p:spPr>
        <p:style>
          <a:lnRef idx="1">
            <a:schemeClr val="accent1"/>
          </a:lnRef>
          <a:fillRef idx="3">
            <a:schemeClr val="accent1"/>
          </a:fillRef>
          <a:effectRef idx="2">
            <a:schemeClr val="accent1"/>
          </a:effectRef>
          <a:fontRef idx="minor">
            <a:schemeClr val="lt1"/>
          </a:fontRef>
        </p:style>
        <p:txBody>
          <a:bodyPr wrap="square" lIns="45720" rIns="45720" rtlCol="0" anchor="ctr"/>
          <a:lstStyle/>
          <a:p>
            <a:pPr algn="r">
              <a:lnSpc>
                <a:spcPct val="100000"/>
              </a:lnSpc>
            </a:pPr>
            <a:r>
              <a:rPr sz="1400" b="1" i="0" dirty="0">
                <a:solidFill>
                  <a:srgbClr val="24313D"/>
                </a:solidFill>
                <a:latin typeface="Arial"/>
              </a:rPr>
              <a:t>   POSITIVE CHANGE</a:t>
            </a:r>
          </a:p>
        </p:txBody>
      </p:sp>
      <p:sp>
        <p:nvSpPr>
          <p:cNvPr id="17" name="Oval 16"/>
          <p:cNvSpPr/>
          <p:nvPr/>
        </p:nvSpPr>
        <p:spPr>
          <a:xfrm>
            <a:off x="4178808" y="4480560"/>
            <a:ext cx="256032" cy="256032"/>
          </a:xfrm>
          <a:prstGeom prst="ellipse">
            <a:avLst/>
          </a:prstGeom>
          <a:solidFill>
            <a:srgbClr val="13A3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6473952" y="4370832"/>
            <a:ext cx="2148840" cy="475488"/>
          </a:xfrm>
          <a:prstGeom prst="roundRect">
            <a:avLst/>
          </a:prstGeom>
          <a:solidFill>
            <a:srgbClr val="FFFFFF"/>
          </a:solidFill>
          <a:ln w="16510">
            <a:solidFill>
              <a:srgbClr val="0796A8"/>
            </a:solidFill>
          </a:ln>
        </p:spPr>
        <p:style>
          <a:lnRef idx="1">
            <a:schemeClr val="accent1"/>
          </a:lnRef>
          <a:fillRef idx="3">
            <a:schemeClr val="accent1"/>
          </a:fillRef>
          <a:effectRef idx="2">
            <a:schemeClr val="accent1"/>
          </a:effectRef>
          <a:fontRef idx="minor">
            <a:schemeClr val="lt1"/>
          </a:fontRef>
        </p:style>
        <p:txBody>
          <a:bodyPr wrap="square" lIns="45720" rIns="45720" rtlCol="0" anchor="ctr"/>
          <a:lstStyle/>
          <a:p>
            <a:pPr algn="ctr">
              <a:lnSpc>
                <a:spcPct val="100000"/>
              </a:lnSpc>
            </a:pPr>
            <a:r>
              <a:rPr sz="1400" b="1" i="0" dirty="0">
                <a:solidFill>
                  <a:srgbClr val="24313D"/>
                </a:solidFill>
                <a:latin typeface="Arial"/>
              </a:rPr>
              <a:t>   HOW</a:t>
            </a:r>
          </a:p>
        </p:txBody>
      </p:sp>
      <p:sp>
        <p:nvSpPr>
          <p:cNvPr id="19" name="Oval 18"/>
          <p:cNvSpPr/>
          <p:nvPr/>
        </p:nvSpPr>
        <p:spPr>
          <a:xfrm>
            <a:off x="6583680" y="4480560"/>
            <a:ext cx="256032" cy="256032"/>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ounded Rectangle 19"/>
          <p:cNvSpPr/>
          <p:nvPr/>
        </p:nvSpPr>
        <p:spPr>
          <a:xfrm>
            <a:off x="8878824" y="4370832"/>
            <a:ext cx="2148840" cy="475488"/>
          </a:xfrm>
          <a:prstGeom prst="roundRect">
            <a:avLst/>
          </a:prstGeom>
          <a:solidFill>
            <a:srgbClr val="FFFFFF"/>
          </a:solidFill>
          <a:ln w="16510">
            <a:solidFill>
              <a:srgbClr val="0E6EB6"/>
            </a:solidFill>
          </a:ln>
        </p:spPr>
        <p:style>
          <a:lnRef idx="1">
            <a:schemeClr val="accent1"/>
          </a:lnRef>
          <a:fillRef idx="3">
            <a:schemeClr val="accent1"/>
          </a:fillRef>
          <a:effectRef idx="2">
            <a:schemeClr val="accent1"/>
          </a:effectRef>
          <a:fontRef idx="minor">
            <a:schemeClr val="lt1"/>
          </a:fontRef>
        </p:style>
        <p:txBody>
          <a:bodyPr wrap="square" lIns="45720" rIns="45720" rtlCol="0" anchor="ctr"/>
          <a:lstStyle/>
          <a:p>
            <a:pPr algn="ctr">
              <a:lnSpc>
                <a:spcPct val="100000"/>
              </a:lnSpc>
            </a:pPr>
            <a:r>
              <a:rPr sz="1400" b="1" i="0" dirty="0">
                <a:solidFill>
                  <a:srgbClr val="24313D"/>
                </a:solidFill>
                <a:latin typeface="Arial"/>
              </a:rPr>
              <a:t>   TAKERS</a:t>
            </a:r>
          </a:p>
        </p:txBody>
      </p:sp>
      <p:sp>
        <p:nvSpPr>
          <p:cNvPr id="21" name="Oval 20"/>
          <p:cNvSpPr/>
          <p:nvPr/>
        </p:nvSpPr>
        <p:spPr>
          <a:xfrm>
            <a:off x="8988552" y="4480560"/>
            <a:ext cx="256032" cy="25603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ounded Rectangle 21"/>
          <p:cNvSpPr/>
          <p:nvPr/>
        </p:nvSpPr>
        <p:spPr>
          <a:xfrm>
            <a:off x="5143500" y="5056632"/>
            <a:ext cx="2148840" cy="475488"/>
          </a:xfrm>
          <a:prstGeom prst="roundRect">
            <a:avLst/>
          </a:prstGeom>
          <a:solidFill>
            <a:srgbClr val="FFFFFF"/>
          </a:solidFill>
          <a:ln w="16510">
            <a:solidFill>
              <a:srgbClr val="F6C900"/>
            </a:solidFill>
          </a:ln>
        </p:spPr>
        <p:style>
          <a:lnRef idx="1">
            <a:schemeClr val="accent1"/>
          </a:lnRef>
          <a:fillRef idx="3">
            <a:schemeClr val="accent1"/>
          </a:fillRef>
          <a:effectRef idx="2">
            <a:schemeClr val="accent1"/>
          </a:effectRef>
          <a:fontRef idx="minor">
            <a:schemeClr val="lt1"/>
          </a:fontRef>
        </p:style>
        <p:txBody>
          <a:bodyPr wrap="square" lIns="45720" rIns="45720" rtlCol="0" anchor="ctr"/>
          <a:lstStyle/>
          <a:p>
            <a:pPr algn="ctr">
              <a:lnSpc>
                <a:spcPct val="100000"/>
              </a:lnSpc>
            </a:pPr>
            <a:r>
              <a:rPr sz="1400" b="1" i="0" dirty="0">
                <a:solidFill>
                  <a:srgbClr val="24313D"/>
                </a:solidFill>
                <a:latin typeface="Arial"/>
              </a:rPr>
              <a:t>   END-USERS</a:t>
            </a:r>
          </a:p>
        </p:txBody>
      </p:sp>
      <p:sp>
        <p:nvSpPr>
          <p:cNvPr id="23" name="Oval 22"/>
          <p:cNvSpPr/>
          <p:nvPr/>
        </p:nvSpPr>
        <p:spPr>
          <a:xfrm>
            <a:off x="5253228" y="5166360"/>
            <a:ext cx="256032" cy="256032"/>
          </a:xfrm>
          <a:prstGeom prst="ellipse">
            <a:avLst/>
          </a:prstGeom>
          <a:solidFill>
            <a:srgbClr val="F6C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ounded Rectangle 25"/>
          <p:cNvSpPr/>
          <p:nvPr/>
        </p:nvSpPr>
        <p:spPr>
          <a:xfrm>
            <a:off x="7804404" y="5056632"/>
            <a:ext cx="2148840" cy="475488"/>
          </a:xfrm>
          <a:prstGeom prst="roundRect">
            <a:avLst/>
          </a:prstGeom>
          <a:solidFill>
            <a:srgbClr val="FFFFFF"/>
          </a:solidFill>
          <a:ln w="16510">
            <a:solidFill>
              <a:srgbClr val="D9544D"/>
            </a:solidFill>
          </a:ln>
        </p:spPr>
        <p:style>
          <a:lnRef idx="1">
            <a:schemeClr val="accent1"/>
          </a:lnRef>
          <a:fillRef idx="3">
            <a:schemeClr val="accent1"/>
          </a:fillRef>
          <a:effectRef idx="2">
            <a:schemeClr val="accent1"/>
          </a:effectRef>
          <a:fontRef idx="minor">
            <a:schemeClr val="lt1"/>
          </a:fontRef>
        </p:style>
        <p:txBody>
          <a:bodyPr wrap="square" lIns="45720" rIns="45720" rtlCol="0" anchor="ctr"/>
          <a:lstStyle/>
          <a:p>
            <a:pPr algn="ctr">
              <a:lnSpc>
                <a:spcPct val="100000"/>
              </a:lnSpc>
            </a:pPr>
            <a:r>
              <a:rPr sz="1400" b="1" i="0" dirty="0">
                <a:solidFill>
                  <a:srgbClr val="24313D"/>
                </a:solidFill>
                <a:latin typeface="Arial"/>
              </a:rPr>
              <a:t>   WHEN</a:t>
            </a:r>
          </a:p>
        </p:txBody>
      </p:sp>
      <p:sp>
        <p:nvSpPr>
          <p:cNvPr id="27" name="Oval 26"/>
          <p:cNvSpPr/>
          <p:nvPr/>
        </p:nvSpPr>
        <p:spPr>
          <a:xfrm>
            <a:off x="7914132" y="5166360"/>
            <a:ext cx="256032" cy="256032"/>
          </a:xfrm>
          <a:prstGeom prst="ellipse">
            <a:avLst/>
          </a:prstGeom>
          <a:solidFill>
            <a:srgbClr val="D954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1" name="Imagen 30">
            <a:extLst>
              <a:ext uri="{FF2B5EF4-FFF2-40B4-BE49-F238E27FC236}">
                <a16:creationId xmlns:a16="http://schemas.microsoft.com/office/drawing/2014/main" id="{E458FC1B-0632-0429-EF09-249F9ED6F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76" y="1604215"/>
            <a:ext cx="1572767" cy="15727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TextBox 2"/>
          <p:cNvSpPr txBox="1"/>
          <p:nvPr/>
        </p:nvSpPr>
        <p:spPr>
          <a:xfrm>
            <a:off x="901255" y="486298"/>
            <a:ext cx="10698480" cy="492443"/>
          </a:xfrm>
          <a:prstGeom prst="rect">
            <a:avLst/>
          </a:prstGeom>
          <a:noFill/>
        </p:spPr>
        <p:txBody>
          <a:bodyPr wrap="square" lIns="0" tIns="0" rIns="0" bIns="0" anchor="t">
            <a:spAutoFit/>
          </a:bodyPr>
          <a:lstStyle/>
          <a:p>
            <a:pPr algn="l">
              <a:lnSpc>
                <a:spcPct val="100000"/>
              </a:lnSpc>
            </a:pPr>
            <a:r>
              <a:rPr sz="3200" b="1" i="0" dirty="0">
                <a:solidFill>
                  <a:srgbClr val="0E6EB6"/>
                </a:solidFill>
                <a:latin typeface="Georgia"/>
              </a:rPr>
              <a:t>Three levels of capitalisation</a:t>
            </a:r>
          </a:p>
        </p:txBody>
      </p:sp>
      <p:sp>
        <p:nvSpPr>
          <p:cNvPr id="4" name="TextBox 3"/>
          <p:cNvSpPr txBox="1"/>
          <p:nvPr/>
        </p:nvSpPr>
        <p:spPr>
          <a:xfrm>
            <a:off x="919543" y="998362"/>
            <a:ext cx="10515600" cy="246221"/>
          </a:xfrm>
          <a:prstGeom prst="rect">
            <a:avLst/>
          </a:prstGeom>
          <a:noFill/>
        </p:spPr>
        <p:txBody>
          <a:bodyPr wrap="square" lIns="0" tIns="0" rIns="0" bIns="0" anchor="t">
            <a:spAutoFit/>
          </a:bodyPr>
          <a:lstStyle/>
          <a:p>
            <a:pPr algn="l">
              <a:lnSpc>
                <a:spcPct val="100000"/>
              </a:lnSpc>
            </a:pPr>
            <a:r>
              <a:rPr lang="en-GB" sz="1600" b="0" i="0" noProof="0">
                <a:solidFill>
                  <a:srgbClr val="6B7785"/>
                </a:solidFill>
                <a:latin typeface="Arial"/>
              </a:rPr>
              <a:t>A programme can start with one level and progressively build towards the next</a:t>
            </a:r>
          </a:p>
        </p:txBody>
      </p:sp>
      <p:sp>
        <p:nvSpPr>
          <p:cNvPr id="6" name="Rounded Rectangle 5"/>
          <p:cNvSpPr/>
          <p:nvPr/>
        </p:nvSpPr>
        <p:spPr>
          <a:xfrm>
            <a:off x="777240" y="1874519"/>
            <a:ext cx="3337560" cy="3246120"/>
          </a:xfrm>
          <a:prstGeom prst="roundRect">
            <a:avLst/>
          </a:prstGeom>
          <a:solidFill>
            <a:srgbClr val="EAF4FA"/>
          </a:solidFill>
          <a:ln w="19050">
            <a:solidFill>
              <a:srgbClr val="0E6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7" name="Oval 6"/>
          <p:cNvSpPr/>
          <p:nvPr/>
        </p:nvSpPr>
        <p:spPr>
          <a:xfrm>
            <a:off x="1005840" y="2103120"/>
            <a:ext cx="566928" cy="566928"/>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latin typeface="Arial" panose="020B0604020202020204" pitchFamily="34" charset="0"/>
              <a:cs typeface="Arial" panose="020B0604020202020204" pitchFamily="34" charset="0"/>
            </a:endParaRPr>
          </a:p>
        </p:txBody>
      </p:sp>
      <p:sp>
        <p:nvSpPr>
          <p:cNvPr id="8" name="TextBox 7"/>
          <p:cNvSpPr txBox="1"/>
          <p:nvPr/>
        </p:nvSpPr>
        <p:spPr>
          <a:xfrm>
            <a:off x="1005840" y="2177831"/>
            <a:ext cx="566928" cy="307777"/>
          </a:xfrm>
          <a:prstGeom prst="rect">
            <a:avLst/>
          </a:prstGeom>
          <a:noFill/>
        </p:spPr>
        <p:txBody>
          <a:bodyPr wrap="square" lIns="0" tIns="0" rIns="0" bIns="0" anchor="ctr">
            <a:spAutoFit/>
          </a:bodyPr>
          <a:lstStyle/>
          <a:p>
            <a:pPr algn="ctr">
              <a:lnSpc>
                <a:spcPct val="100000"/>
              </a:lnSpc>
            </a:pPr>
            <a:r>
              <a:rPr sz="2000" b="1" i="0">
                <a:solidFill>
                  <a:srgbClr val="FFFFFF"/>
                </a:solidFill>
                <a:latin typeface="Arial" panose="020B0604020202020204" pitchFamily="34" charset="0"/>
                <a:cs typeface="Arial" panose="020B0604020202020204" pitchFamily="34" charset="0"/>
              </a:rPr>
              <a:t>1</a:t>
            </a:r>
          </a:p>
        </p:txBody>
      </p:sp>
      <p:sp>
        <p:nvSpPr>
          <p:cNvPr id="9" name="TextBox 8"/>
          <p:cNvSpPr txBox="1"/>
          <p:nvPr/>
        </p:nvSpPr>
        <p:spPr>
          <a:xfrm>
            <a:off x="1005840" y="2834639"/>
            <a:ext cx="2834640" cy="738664"/>
          </a:xfrm>
          <a:prstGeom prst="rect">
            <a:avLst/>
          </a:prstGeom>
          <a:noFill/>
        </p:spPr>
        <p:txBody>
          <a:bodyPr wrap="square" lIns="0" tIns="0" rIns="0" bIns="0" anchor="t">
            <a:spAutoFit/>
          </a:bodyPr>
          <a:lstStyle/>
          <a:p>
            <a:pPr algn="l">
              <a:lnSpc>
                <a:spcPct val="100000"/>
              </a:lnSpc>
            </a:pPr>
            <a:r>
              <a:rPr sz="2400" b="1" i="0" dirty="0">
                <a:solidFill>
                  <a:srgbClr val="123B63"/>
                </a:solidFill>
                <a:latin typeface="Arial" panose="020B0604020202020204" pitchFamily="34" charset="0"/>
                <a:cs typeface="Arial" panose="020B0604020202020204" pitchFamily="34" charset="0"/>
              </a:rPr>
              <a:t>Take stock &amp; </a:t>
            </a:r>
            <a:r>
              <a:rPr sz="2400" b="1" i="0" dirty="0" err="1">
                <a:solidFill>
                  <a:srgbClr val="123B63"/>
                </a:solidFill>
                <a:latin typeface="Arial" panose="020B0604020202020204" pitchFamily="34" charset="0"/>
                <a:cs typeface="Arial" panose="020B0604020202020204" pitchFamily="34" charset="0"/>
              </a:rPr>
              <a:t>organise</a:t>
            </a:r>
            <a:r>
              <a:rPr sz="2400" b="1" i="0" dirty="0">
                <a:solidFill>
                  <a:srgbClr val="123B63"/>
                </a:solidFill>
                <a:latin typeface="Arial" panose="020B0604020202020204" pitchFamily="34" charset="0"/>
                <a:cs typeface="Arial" panose="020B0604020202020204" pitchFamily="34" charset="0"/>
              </a:rPr>
              <a:t> results</a:t>
            </a:r>
          </a:p>
        </p:txBody>
      </p:sp>
      <p:sp>
        <p:nvSpPr>
          <p:cNvPr id="10" name="TextBox 9"/>
          <p:cNvSpPr txBox="1"/>
          <p:nvPr/>
        </p:nvSpPr>
        <p:spPr>
          <a:xfrm>
            <a:off x="1005840" y="3593591"/>
            <a:ext cx="2743200" cy="492443"/>
          </a:xfrm>
          <a:prstGeom prst="rect">
            <a:avLst/>
          </a:prstGeom>
          <a:noFill/>
        </p:spPr>
        <p:txBody>
          <a:bodyPr wrap="square" lIns="0" tIns="0" rIns="0" bIns="0" anchor="t">
            <a:spAutoFit/>
          </a:bodyPr>
          <a:lstStyle/>
          <a:p>
            <a:pPr algn="l">
              <a:lnSpc>
                <a:spcPct val="100000"/>
              </a:lnSpc>
            </a:pPr>
            <a:r>
              <a:rPr sz="1600" b="1" i="0" dirty="0">
                <a:solidFill>
                  <a:srgbClr val="0E6EB6"/>
                </a:solidFill>
                <a:latin typeface="Arial"/>
              </a:rPr>
              <a:t>Know what the </a:t>
            </a:r>
            <a:r>
              <a:rPr sz="1600" b="1" i="0" dirty="0" err="1">
                <a:solidFill>
                  <a:srgbClr val="0E6EB6"/>
                </a:solidFill>
                <a:latin typeface="Arial"/>
              </a:rPr>
              <a:t>programme</a:t>
            </a:r>
            <a:r>
              <a:rPr sz="1600" b="1" i="0" dirty="0">
                <a:solidFill>
                  <a:srgbClr val="0E6EB6"/>
                </a:solidFill>
                <a:latin typeface="Arial"/>
              </a:rPr>
              <a:t> has produced</a:t>
            </a:r>
          </a:p>
        </p:txBody>
      </p:sp>
      <p:sp>
        <p:nvSpPr>
          <p:cNvPr id="11" name="TextBox 10"/>
          <p:cNvSpPr txBox="1"/>
          <p:nvPr/>
        </p:nvSpPr>
        <p:spPr>
          <a:xfrm>
            <a:off x="1005840" y="4142231"/>
            <a:ext cx="2743200" cy="492443"/>
          </a:xfrm>
          <a:prstGeom prst="rect">
            <a:avLst/>
          </a:prstGeom>
          <a:noFill/>
        </p:spPr>
        <p:txBody>
          <a:bodyPr wrap="square" lIns="0" tIns="0" rIns="0" bIns="0" anchor="t">
            <a:spAutoFit/>
          </a:bodyPr>
          <a:lstStyle/>
          <a:p>
            <a:pPr algn="l">
              <a:lnSpc>
                <a:spcPct val="100000"/>
              </a:lnSpc>
            </a:pPr>
            <a:r>
              <a:rPr sz="1600" b="0" i="0">
                <a:solidFill>
                  <a:srgbClr val="24313D"/>
                </a:solidFill>
                <a:latin typeface="Arial"/>
              </a:rPr>
              <a:t>Organise evidence, results and knowledge</a:t>
            </a:r>
          </a:p>
        </p:txBody>
      </p:sp>
      <p:sp>
        <p:nvSpPr>
          <p:cNvPr id="12" name="Chevron 11"/>
          <p:cNvSpPr/>
          <p:nvPr/>
        </p:nvSpPr>
        <p:spPr>
          <a:xfrm>
            <a:off x="4178808" y="3127248"/>
            <a:ext cx="384048" cy="475488"/>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latin typeface="Arial" panose="020B0604020202020204" pitchFamily="34" charset="0"/>
              <a:cs typeface="Arial" panose="020B0604020202020204" pitchFamily="34" charset="0"/>
            </a:endParaRPr>
          </a:p>
        </p:txBody>
      </p:sp>
      <p:sp>
        <p:nvSpPr>
          <p:cNvPr id="13" name="Rounded Rectangle 12"/>
          <p:cNvSpPr/>
          <p:nvPr/>
        </p:nvSpPr>
        <p:spPr>
          <a:xfrm>
            <a:off x="4599431" y="1673351"/>
            <a:ext cx="3337560" cy="3447288"/>
          </a:xfrm>
          <a:prstGeom prst="roundRect">
            <a:avLst/>
          </a:prstGeom>
          <a:solidFill>
            <a:srgbClr val="D8EEF5"/>
          </a:solidFill>
          <a:ln w="19050">
            <a:solidFill>
              <a:srgbClr val="0796A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Oval 13"/>
          <p:cNvSpPr/>
          <p:nvPr/>
        </p:nvSpPr>
        <p:spPr>
          <a:xfrm>
            <a:off x="4828031" y="1901952"/>
            <a:ext cx="566928" cy="56692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TextBox 14"/>
          <p:cNvSpPr txBox="1"/>
          <p:nvPr/>
        </p:nvSpPr>
        <p:spPr>
          <a:xfrm>
            <a:off x="4828031" y="1976662"/>
            <a:ext cx="566928" cy="307777"/>
          </a:xfrm>
          <a:prstGeom prst="rect">
            <a:avLst/>
          </a:prstGeom>
          <a:noFill/>
        </p:spPr>
        <p:txBody>
          <a:bodyPr wrap="square" lIns="0" tIns="0" rIns="0" bIns="0" anchor="ctr">
            <a:spAutoFit/>
          </a:bodyPr>
          <a:lstStyle/>
          <a:p>
            <a:pPr algn="ctr">
              <a:lnSpc>
                <a:spcPct val="100000"/>
              </a:lnSpc>
            </a:pPr>
            <a:r>
              <a:rPr sz="2000" b="1" i="0">
                <a:solidFill>
                  <a:srgbClr val="FFFFFF"/>
                </a:solidFill>
                <a:latin typeface="Arial"/>
              </a:rPr>
              <a:t>2</a:t>
            </a:r>
          </a:p>
        </p:txBody>
      </p:sp>
      <p:sp>
        <p:nvSpPr>
          <p:cNvPr id="16" name="TextBox 15"/>
          <p:cNvSpPr txBox="1"/>
          <p:nvPr/>
        </p:nvSpPr>
        <p:spPr>
          <a:xfrm>
            <a:off x="4828031" y="2633472"/>
            <a:ext cx="2834640" cy="738664"/>
          </a:xfrm>
          <a:prstGeom prst="rect">
            <a:avLst/>
          </a:prstGeom>
          <a:noFill/>
        </p:spPr>
        <p:txBody>
          <a:bodyPr wrap="square" lIns="0" tIns="0" rIns="0" bIns="0" anchor="t">
            <a:spAutoFit/>
          </a:bodyPr>
          <a:lstStyle/>
          <a:p>
            <a:pPr algn="l">
              <a:lnSpc>
                <a:spcPct val="100000"/>
              </a:lnSpc>
            </a:pPr>
            <a:r>
              <a:rPr sz="2400" b="1" i="0" dirty="0">
                <a:solidFill>
                  <a:srgbClr val="123B63"/>
                </a:solidFill>
                <a:latin typeface="Arial" panose="020B0604020202020204" pitchFamily="34" charset="0"/>
                <a:cs typeface="Arial" panose="020B0604020202020204" pitchFamily="34" charset="0"/>
              </a:rPr>
              <a:t>Create synergies between projects</a:t>
            </a:r>
          </a:p>
        </p:txBody>
      </p:sp>
      <p:sp>
        <p:nvSpPr>
          <p:cNvPr id="17" name="TextBox 16"/>
          <p:cNvSpPr txBox="1"/>
          <p:nvPr/>
        </p:nvSpPr>
        <p:spPr>
          <a:xfrm>
            <a:off x="4828031" y="3392424"/>
            <a:ext cx="2743200" cy="492443"/>
          </a:xfrm>
          <a:prstGeom prst="rect">
            <a:avLst/>
          </a:prstGeom>
          <a:noFill/>
        </p:spPr>
        <p:txBody>
          <a:bodyPr wrap="square" lIns="0" tIns="0" rIns="0" bIns="0" anchor="t">
            <a:spAutoFit/>
          </a:bodyPr>
          <a:lstStyle/>
          <a:p>
            <a:pPr algn="l">
              <a:lnSpc>
                <a:spcPct val="100000"/>
              </a:lnSpc>
            </a:pPr>
            <a:r>
              <a:rPr sz="1600" b="1" i="0" dirty="0">
                <a:solidFill>
                  <a:srgbClr val="0796A8"/>
                </a:solidFill>
                <a:latin typeface="Arial" panose="020B0604020202020204" pitchFamily="34" charset="0"/>
                <a:cs typeface="Arial" panose="020B0604020202020204" pitchFamily="34" charset="0"/>
              </a:rPr>
              <a:t>Combine, compare and strengthen</a:t>
            </a:r>
          </a:p>
        </p:txBody>
      </p:sp>
      <p:sp>
        <p:nvSpPr>
          <p:cNvPr id="18" name="TextBox 17"/>
          <p:cNvSpPr txBox="1"/>
          <p:nvPr/>
        </p:nvSpPr>
        <p:spPr>
          <a:xfrm>
            <a:off x="4828031" y="3941063"/>
            <a:ext cx="2743200" cy="492443"/>
          </a:xfrm>
          <a:prstGeom prst="rect">
            <a:avLst/>
          </a:prstGeom>
          <a:noFill/>
        </p:spPr>
        <p:txBody>
          <a:bodyPr wrap="square" lIns="0" tIns="0" rIns="0" bIns="0" anchor="t">
            <a:spAutoFit/>
          </a:bodyPr>
          <a:lstStyle/>
          <a:p>
            <a:pPr algn="l">
              <a:lnSpc>
                <a:spcPct val="100000"/>
              </a:lnSpc>
            </a:pPr>
            <a:r>
              <a:rPr sz="1600" b="0" i="0" dirty="0">
                <a:solidFill>
                  <a:srgbClr val="24313D"/>
                </a:solidFill>
                <a:latin typeface="Arial"/>
              </a:rPr>
              <a:t>Clusters, communities and thematic knowledge</a:t>
            </a:r>
          </a:p>
        </p:txBody>
      </p:sp>
      <p:sp>
        <p:nvSpPr>
          <p:cNvPr id="19" name="Chevron 18"/>
          <p:cNvSpPr/>
          <p:nvPr/>
        </p:nvSpPr>
        <p:spPr>
          <a:xfrm>
            <a:off x="8001000" y="3127248"/>
            <a:ext cx="384048" cy="475488"/>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latin typeface="Arial" panose="020B0604020202020204" pitchFamily="34" charset="0"/>
              <a:cs typeface="Arial" panose="020B0604020202020204" pitchFamily="34" charset="0"/>
            </a:endParaRPr>
          </a:p>
        </p:txBody>
      </p:sp>
      <p:sp>
        <p:nvSpPr>
          <p:cNvPr id="20" name="Rounded Rectangle 19"/>
          <p:cNvSpPr/>
          <p:nvPr/>
        </p:nvSpPr>
        <p:spPr>
          <a:xfrm>
            <a:off x="8421624" y="1472184"/>
            <a:ext cx="3337560" cy="3648456"/>
          </a:xfrm>
          <a:prstGeom prst="roundRect">
            <a:avLst/>
          </a:prstGeom>
          <a:solidFill>
            <a:srgbClr val="DDF4EE"/>
          </a:solidFill>
          <a:ln w="19050">
            <a:solidFill>
              <a:srgbClr val="13A36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Oval 20"/>
          <p:cNvSpPr/>
          <p:nvPr/>
        </p:nvSpPr>
        <p:spPr>
          <a:xfrm>
            <a:off x="8650224" y="1700784"/>
            <a:ext cx="566928" cy="566928"/>
          </a:xfrm>
          <a:prstGeom prst="ellipse">
            <a:avLst/>
          </a:prstGeom>
          <a:solidFill>
            <a:srgbClr val="13A3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2" name="TextBox 21"/>
          <p:cNvSpPr txBox="1"/>
          <p:nvPr/>
        </p:nvSpPr>
        <p:spPr>
          <a:xfrm>
            <a:off x="8650224" y="1775495"/>
            <a:ext cx="566928" cy="307777"/>
          </a:xfrm>
          <a:prstGeom prst="rect">
            <a:avLst/>
          </a:prstGeom>
          <a:noFill/>
        </p:spPr>
        <p:txBody>
          <a:bodyPr wrap="square" lIns="0" tIns="0" rIns="0" bIns="0" anchor="ctr">
            <a:spAutoFit/>
          </a:bodyPr>
          <a:lstStyle/>
          <a:p>
            <a:pPr algn="ctr">
              <a:lnSpc>
                <a:spcPct val="100000"/>
              </a:lnSpc>
            </a:pPr>
            <a:r>
              <a:rPr sz="2000" b="1" i="0">
                <a:solidFill>
                  <a:srgbClr val="FFFFFF"/>
                </a:solidFill>
                <a:latin typeface="Arial"/>
              </a:rPr>
              <a:t>3</a:t>
            </a:r>
          </a:p>
        </p:txBody>
      </p:sp>
      <p:sp>
        <p:nvSpPr>
          <p:cNvPr id="23" name="TextBox 22"/>
          <p:cNvSpPr txBox="1"/>
          <p:nvPr/>
        </p:nvSpPr>
        <p:spPr>
          <a:xfrm>
            <a:off x="8650224" y="2432304"/>
            <a:ext cx="2834640" cy="738664"/>
          </a:xfrm>
          <a:prstGeom prst="rect">
            <a:avLst/>
          </a:prstGeom>
          <a:noFill/>
        </p:spPr>
        <p:txBody>
          <a:bodyPr wrap="square" lIns="0" tIns="0" rIns="0" bIns="0" anchor="t">
            <a:spAutoFit/>
          </a:bodyPr>
          <a:lstStyle/>
          <a:p>
            <a:pPr algn="l">
              <a:lnSpc>
                <a:spcPct val="100000"/>
              </a:lnSpc>
            </a:pPr>
            <a:r>
              <a:rPr sz="2400" b="1" i="0">
                <a:solidFill>
                  <a:srgbClr val="123B63"/>
                </a:solidFill>
                <a:latin typeface="Arial" panose="020B0604020202020204" pitchFamily="34" charset="0"/>
                <a:cs typeface="Arial" panose="020B0604020202020204" pitchFamily="34" charset="0"/>
              </a:rPr>
              <a:t>Activate the reuse of results</a:t>
            </a:r>
          </a:p>
        </p:txBody>
      </p:sp>
      <p:sp>
        <p:nvSpPr>
          <p:cNvPr id="24" name="TextBox 23"/>
          <p:cNvSpPr txBox="1"/>
          <p:nvPr/>
        </p:nvSpPr>
        <p:spPr>
          <a:xfrm>
            <a:off x="8650224" y="3191256"/>
            <a:ext cx="2743200" cy="492443"/>
          </a:xfrm>
          <a:prstGeom prst="rect">
            <a:avLst/>
          </a:prstGeom>
          <a:noFill/>
        </p:spPr>
        <p:txBody>
          <a:bodyPr wrap="square" lIns="0" tIns="0" rIns="0" bIns="0" anchor="t">
            <a:spAutoFit/>
          </a:bodyPr>
          <a:lstStyle/>
          <a:p>
            <a:pPr algn="l">
              <a:lnSpc>
                <a:spcPct val="100000"/>
              </a:lnSpc>
            </a:pPr>
            <a:r>
              <a:rPr sz="1600" b="1" i="0" dirty="0">
                <a:solidFill>
                  <a:srgbClr val="13A36D"/>
                </a:solidFill>
                <a:latin typeface="Arial" panose="020B0604020202020204" pitchFamily="34" charset="0"/>
                <a:cs typeface="Arial" panose="020B0604020202020204" pitchFamily="34" charset="0"/>
              </a:rPr>
              <a:t>Enable uptake beyond the original project</a:t>
            </a:r>
          </a:p>
        </p:txBody>
      </p:sp>
      <p:sp>
        <p:nvSpPr>
          <p:cNvPr id="25" name="TextBox 24"/>
          <p:cNvSpPr txBox="1"/>
          <p:nvPr/>
        </p:nvSpPr>
        <p:spPr>
          <a:xfrm>
            <a:off x="8650224" y="3739896"/>
            <a:ext cx="2743200" cy="492443"/>
          </a:xfrm>
          <a:prstGeom prst="rect">
            <a:avLst/>
          </a:prstGeom>
          <a:noFill/>
        </p:spPr>
        <p:txBody>
          <a:bodyPr wrap="square" lIns="0" tIns="0" rIns="0" bIns="0" anchor="t">
            <a:spAutoFit/>
          </a:bodyPr>
          <a:lstStyle/>
          <a:p>
            <a:pPr algn="l">
              <a:lnSpc>
                <a:spcPct val="100000"/>
              </a:lnSpc>
            </a:pPr>
            <a:r>
              <a:rPr sz="1600" b="0" i="0">
                <a:solidFill>
                  <a:srgbClr val="24313D"/>
                </a:solidFill>
                <a:latin typeface="Arial"/>
              </a:rPr>
              <a:t>Transfer to new stakeholders, territories and policy</a:t>
            </a:r>
          </a:p>
        </p:txBody>
      </p:sp>
      <p:sp>
        <p:nvSpPr>
          <p:cNvPr id="26" name="TextBox 25"/>
          <p:cNvSpPr txBox="1"/>
          <p:nvPr/>
        </p:nvSpPr>
        <p:spPr>
          <a:xfrm>
            <a:off x="1051560" y="5715000"/>
            <a:ext cx="10058400" cy="215444"/>
          </a:xfrm>
          <a:prstGeom prst="rect">
            <a:avLst/>
          </a:prstGeom>
          <a:noFill/>
        </p:spPr>
        <p:txBody>
          <a:bodyPr wrap="square" lIns="0" tIns="0" rIns="0" bIns="0" anchor="t">
            <a:spAutoFit/>
          </a:bodyPr>
          <a:lstStyle/>
          <a:p>
            <a:pPr algn="ctr">
              <a:lnSpc>
                <a:spcPct val="100000"/>
              </a:lnSpc>
            </a:pPr>
            <a:r>
              <a:rPr sz="1400" b="1" i="0" dirty="0">
                <a:solidFill>
                  <a:srgbClr val="123B63"/>
                </a:solidFill>
                <a:latin typeface="Arial"/>
              </a:rPr>
              <a:t>The direction of travel: from knowing results, to strengthening them, to enabling reuse and lasting 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1812" y="476822"/>
            <a:ext cx="10698480" cy="492443"/>
          </a:xfrm>
          <a:prstGeom prst="rect">
            <a:avLst/>
          </a:prstGeom>
          <a:noFill/>
        </p:spPr>
        <p:txBody>
          <a:bodyPr wrap="square" lIns="0" tIns="0" rIns="0" bIns="0" anchor="t">
            <a:spAutoFit/>
          </a:bodyPr>
          <a:lstStyle/>
          <a:p>
            <a:pPr algn="l">
              <a:lnSpc>
                <a:spcPct val="100000"/>
              </a:lnSpc>
            </a:pPr>
            <a:r>
              <a:rPr sz="3200" b="1" i="0" dirty="0">
                <a:solidFill>
                  <a:srgbClr val="0E6EB6"/>
                </a:solidFill>
                <a:latin typeface="Georgia"/>
              </a:rPr>
              <a:t>Thematic capitalisation</a:t>
            </a:r>
          </a:p>
        </p:txBody>
      </p:sp>
      <p:sp>
        <p:nvSpPr>
          <p:cNvPr id="4" name="TextBox 3"/>
          <p:cNvSpPr txBox="1"/>
          <p:nvPr/>
        </p:nvSpPr>
        <p:spPr>
          <a:xfrm>
            <a:off x="800100" y="988886"/>
            <a:ext cx="10515600" cy="246221"/>
          </a:xfrm>
          <a:prstGeom prst="rect">
            <a:avLst/>
          </a:prstGeom>
          <a:noFill/>
        </p:spPr>
        <p:txBody>
          <a:bodyPr wrap="square" lIns="0" tIns="0" rIns="0" bIns="0" anchor="t">
            <a:spAutoFit/>
          </a:bodyPr>
          <a:lstStyle/>
          <a:p>
            <a:pPr algn="l">
              <a:lnSpc>
                <a:spcPct val="100000"/>
              </a:lnSpc>
            </a:pPr>
            <a:r>
              <a:rPr sz="1600" b="0" i="0" dirty="0">
                <a:solidFill>
                  <a:srgbClr val="6B7785"/>
                </a:solidFill>
                <a:latin typeface="Arial"/>
              </a:rPr>
              <a:t>Clustering, communities and other ways to connect project knowledge</a:t>
            </a:r>
          </a:p>
        </p:txBody>
      </p:sp>
      <p:pic>
        <p:nvPicPr>
          <p:cNvPr id="6" name="Picture 5" descr="image.png"/>
          <p:cNvPicPr>
            <a:picLocks noChangeAspect="1"/>
          </p:cNvPicPr>
          <p:nvPr/>
        </p:nvPicPr>
        <p:blipFill>
          <a:blip r:embed="rId3"/>
          <a:stretch>
            <a:fillRect/>
          </a:stretch>
        </p:blipFill>
        <p:spPr>
          <a:xfrm>
            <a:off x="7891271" y="-121416"/>
            <a:ext cx="3930777" cy="3177894"/>
          </a:xfrm>
          <a:prstGeom prst="rect">
            <a:avLst/>
          </a:prstGeom>
        </p:spPr>
      </p:pic>
      <p:sp>
        <p:nvSpPr>
          <p:cNvPr id="7" name="Rounded Rectangle 6"/>
          <p:cNvSpPr/>
          <p:nvPr/>
        </p:nvSpPr>
        <p:spPr>
          <a:xfrm>
            <a:off x="1097280" y="2979945"/>
            <a:ext cx="2971800" cy="2240280"/>
          </a:xfrm>
          <a:prstGeom prst="roundRect">
            <a:avLst/>
          </a:prstGeom>
          <a:solidFill>
            <a:srgbClr val="FFFFFF"/>
          </a:solidFill>
          <a:ln w="17780">
            <a:solidFill>
              <a:srgbClr val="0E6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8" name="Rounded Rectangle 7"/>
          <p:cNvSpPr/>
          <p:nvPr/>
        </p:nvSpPr>
        <p:spPr>
          <a:xfrm>
            <a:off x="2011680" y="3245786"/>
            <a:ext cx="1143000" cy="310896"/>
          </a:xfrm>
          <a:prstGeom prst="roundRect">
            <a:avLst/>
          </a:prstGeom>
          <a:solidFill>
            <a:srgbClr val="0E6EB6"/>
          </a:solidFill>
          <a:ln w="12700">
            <a:solidFill>
              <a:srgbClr val="0E6EB6"/>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1600" b="1" i="0" dirty="0">
                <a:solidFill>
                  <a:srgbClr val="FFFFFF"/>
                </a:solidFill>
                <a:latin typeface="Arial"/>
              </a:rPr>
              <a:t>CONNECT</a:t>
            </a:r>
          </a:p>
        </p:txBody>
      </p:sp>
      <p:sp>
        <p:nvSpPr>
          <p:cNvPr id="9" name="TextBox 8"/>
          <p:cNvSpPr txBox="1"/>
          <p:nvPr/>
        </p:nvSpPr>
        <p:spPr>
          <a:xfrm>
            <a:off x="1353312" y="3845207"/>
            <a:ext cx="2468880" cy="1021818"/>
          </a:xfrm>
          <a:prstGeom prst="rect">
            <a:avLst/>
          </a:prstGeom>
          <a:noFill/>
        </p:spPr>
        <p:txBody>
          <a:bodyPr wrap="square" lIns="18288" tIns="18288" rIns="18288" bIns="18288" anchor="ctr">
            <a:spAutoFit/>
          </a:bodyPr>
          <a:lstStyle/>
          <a:p>
            <a:pPr algn="ctr">
              <a:lnSpc>
                <a:spcPct val="100000"/>
              </a:lnSpc>
            </a:pPr>
            <a:r>
              <a:rPr sz="1600" b="1" i="0" dirty="0">
                <a:solidFill>
                  <a:srgbClr val="24313D"/>
                </a:solidFill>
                <a:latin typeface="Arial"/>
              </a:rPr>
              <a:t>Create links between projects to improve quality of results and their impact</a:t>
            </a:r>
          </a:p>
        </p:txBody>
      </p:sp>
      <p:sp>
        <p:nvSpPr>
          <p:cNvPr id="10" name="Rounded Rectangle 9"/>
          <p:cNvSpPr/>
          <p:nvPr/>
        </p:nvSpPr>
        <p:spPr>
          <a:xfrm>
            <a:off x="4572000" y="2979945"/>
            <a:ext cx="2971800" cy="2240280"/>
          </a:xfrm>
          <a:prstGeom prst="roundRect">
            <a:avLst/>
          </a:prstGeom>
          <a:solidFill>
            <a:srgbClr val="FFFFFF"/>
          </a:solidFill>
          <a:ln w="17780">
            <a:solidFill>
              <a:srgbClr val="F6C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11" name="Rounded Rectangle 10"/>
          <p:cNvSpPr/>
          <p:nvPr/>
        </p:nvSpPr>
        <p:spPr>
          <a:xfrm>
            <a:off x="5486400" y="3245786"/>
            <a:ext cx="1143000" cy="310896"/>
          </a:xfrm>
          <a:prstGeom prst="roundRect">
            <a:avLst/>
          </a:prstGeom>
          <a:solidFill>
            <a:srgbClr val="F6C900"/>
          </a:solidFill>
          <a:ln w="12700">
            <a:solidFill>
              <a:srgbClr val="F6C900"/>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1600" b="1" i="0">
                <a:solidFill>
                  <a:srgbClr val="FFFFFF"/>
                </a:solidFill>
                <a:latin typeface="Arial"/>
              </a:rPr>
              <a:t>GROW</a:t>
            </a:r>
          </a:p>
        </p:txBody>
      </p:sp>
      <p:sp>
        <p:nvSpPr>
          <p:cNvPr id="12" name="TextBox 11"/>
          <p:cNvSpPr txBox="1"/>
          <p:nvPr/>
        </p:nvSpPr>
        <p:spPr>
          <a:xfrm>
            <a:off x="4828032" y="3968317"/>
            <a:ext cx="2468880" cy="775597"/>
          </a:xfrm>
          <a:prstGeom prst="rect">
            <a:avLst/>
          </a:prstGeom>
          <a:noFill/>
        </p:spPr>
        <p:txBody>
          <a:bodyPr wrap="square" lIns="18288" tIns="18288" rIns="18288" bIns="18288" anchor="ctr">
            <a:spAutoFit/>
          </a:bodyPr>
          <a:lstStyle/>
          <a:p>
            <a:pPr algn="ctr">
              <a:lnSpc>
                <a:spcPct val="100000"/>
              </a:lnSpc>
            </a:pPr>
            <a:r>
              <a:rPr sz="1600" b="1" i="0" dirty="0">
                <a:solidFill>
                  <a:srgbClr val="24313D"/>
                </a:solidFill>
                <a:latin typeface="Arial"/>
              </a:rPr>
              <a:t>Encourage new partnerships for future projects</a:t>
            </a:r>
          </a:p>
        </p:txBody>
      </p:sp>
      <p:sp>
        <p:nvSpPr>
          <p:cNvPr id="13" name="Rounded Rectangle 12"/>
          <p:cNvSpPr/>
          <p:nvPr/>
        </p:nvSpPr>
        <p:spPr>
          <a:xfrm>
            <a:off x="8046720" y="2979945"/>
            <a:ext cx="2971800" cy="2240280"/>
          </a:xfrm>
          <a:prstGeom prst="roundRect">
            <a:avLst/>
          </a:prstGeom>
          <a:solidFill>
            <a:srgbClr val="FFFFFF"/>
          </a:solidFill>
          <a:ln w="17780">
            <a:solidFill>
              <a:srgbClr val="0796A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000"/>
          </a:p>
        </p:txBody>
      </p:sp>
      <p:sp>
        <p:nvSpPr>
          <p:cNvPr id="14" name="Rounded Rectangle 13"/>
          <p:cNvSpPr/>
          <p:nvPr/>
        </p:nvSpPr>
        <p:spPr>
          <a:xfrm>
            <a:off x="8961120" y="3245786"/>
            <a:ext cx="1143000" cy="310896"/>
          </a:xfrm>
          <a:prstGeom prst="roundRect">
            <a:avLst/>
          </a:prstGeom>
          <a:solidFill>
            <a:srgbClr val="0796A8"/>
          </a:solidFill>
          <a:ln w="12700">
            <a:solidFill>
              <a:srgbClr val="0796A8"/>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1600" b="1" i="0">
                <a:solidFill>
                  <a:srgbClr val="FFFFFF"/>
                </a:solidFill>
                <a:latin typeface="Arial"/>
              </a:rPr>
              <a:t>REACH</a:t>
            </a:r>
          </a:p>
        </p:txBody>
      </p:sp>
      <p:sp>
        <p:nvSpPr>
          <p:cNvPr id="15" name="TextBox 14"/>
          <p:cNvSpPr txBox="1"/>
          <p:nvPr/>
        </p:nvSpPr>
        <p:spPr>
          <a:xfrm>
            <a:off x="8302751" y="3722097"/>
            <a:ext cx="2468880" cy="1268039"/>
          </a:xfrm>
          <a:prstGeom prst="rect">
            <a:avLst/>
          </a:prstGeom>
          <a:noFill/>
        </p:spPr>
        <p:txBody>
          <a:bodyPr wrap="square" lIns="18288" tIns="18288" rIns="18288" bIns="18288" anchor="ctr">
            <a:spAutoFit/>
          </a:bodyPr>
          <a:lstStyle/>
          <a:p>
            <a:pPr algn="ctr">
              <a:lnSpc>
                <a:spcPct val="100000"/>
              </a:lnSpc>
            </a:pPr>
            <a:r>
              <a:rPr sz="1600" b="1" i="0">
                <a:solidFill>
                  <a:srgbClr val="24313D"/>
                </a:solidFill>
                <a:latin typeface="Arial"/>
              </a:rPr>
              <a:t>Support the visibility and reach of the programme and its results to stakeholders outside Interreg</a:t>
            </a:r>
          </a:p>
        </p:txBody>
      </p:sp>
      <p:cxnSp>
        <p:nvCxnSpPr>
          <p:cNvPr id="16" name="Connector 15"/>
          <p:cNvCxnSpPr/>
          <p:nvPr/>
        </p:nvCxnSpPr>
        <p:spPr>
          <a:xfrm>
            <a:off x="4050792" y="4095513"/>
            <a:ext cx="521208" cy="0"/>
          </a:xfrm>
          <a:prstGeom prst="line">
            <a:avLst/>
          </a:prstGeom>
          <a:ln w="25400">
            <a:solidFill>
              <a:srgbClr val="E4EAF0"/>
            </a:solidFill>
          </a:ln>
        </p:spPr>
        <p:style>
          <a:lnRef idx="2">
            <a:schemeClr val="accent1"/>
          </a:lnRef>
          <a:fillRef idx="0">
            <a:schemeClr val="accent1"/>
          </a:fillRef>
          <a:effectRef idx="1">
            <a:schemeClr val="accent1"/>
          </a:effectRef>
          <a:fontRef idx="minor">
            <a:schemeClr val="tx1"/>
          </a:fontRef>
        </p:style>
      </p:cxnSp>
      <p:cxnSp>
        <p:nvCxnSpPr>
          <p:cNvPr id="17" name="Connector 16"/>
          <p:cNvCxnSpPr/>
          <p:nvPr/>
        </p:nvCxnSpPr>
        <p:spPr>
          <a:xfrm>
            <a:off x="7543800" y="4095513"/>
            <a:ext cx="502920" cy="0"/>
          </a:xfrm>
          <a:prstGeom prst="line">
            <a:avLst/>
          </a:prstGeom>
          <a:ln w="25400">
            <a:solidFill>
              <a:srgbClr val="E4EA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29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944" y="411480"/>
            <a:ext cx="10698480" cy="430887"/>
          </a:xfrm>
          <a:prstGeom prst="rect">
            <a:avLst/>
          </a:prstGeom>
          <a:noFill/>
        </p:spPr>
        <p:txBody>
          <a:bodyPr wrap="square" lIns="0" tIns="0" rIns="0" bIns="0" anchor="t">
            <a:spAutoFit/>
          </a:bodyPr>
          <a:lstStyle>
            <a:defPPr>
              <a:defRPr lang="es-ES"/>
            </a:defPPr>
            <a:lvl1pPr>
              <a:lnSpc>
                <a:spcPct val="100000"/>
              </a:lnSpc>
              <a:defRPr sz="3200" b="1" i="0">
                <a:solidFill>
                  <a:srgbClr val="0E6EB6"/>
                </a:solidFill>
                <a:latin typeface="Georgia"/>
              </a:defRPr>
            </a:lvl1pPr>
          </a:lstStyle>
          <a:p>
            <a:r>
              <a:rPr sz="2800" dirty="0"/>
              <a:t>Thematic </a:t>
            </a:r>
            <a:r>
              <a:rPr sz="2800" dirty="0" err="1"/>
              <a:t>capitalisation</a:t>
            </a:r>
            <a:r>
              <a:rPr sz="2800" dirty="0"/>
              <a:t>: </a:t>
            </a:r>
            <a:r>
              <a:rPr sz="2800" dirty="0" err="1"/>
              <a:t>programme</a:t>
            </a:r>
            <a:r>
              <a:rPr sz="2800" dirty="0"/>
              <a:t> and projects aligned</a:t>
            </a:r>
          </a:p>
        </p:txBody>
      </p:sp>
      <p:sp>
        <p:nvSpPr>
          <p:cNvPr id="5" name="TextBox 4"/>
          <p:cNvSpPr txBox="1"/>
          <p:nvPr/>
        </p:nvSpPr>
        <p:spPr>
          <a:xfrm>
            <a:off x="694944" y="894896"/>
            <a:ext cx="10332720" cy="283154"/>
          </a:xfrm>
          <a:prstGeom prst="rect">
            <a:avLst/>
          </a:prstGeom>
          <a:noFill/>
        </p:spPr>
        <p:txBody>
          <a:bodyPr wrap="square" lIns="18288" tIns="18288" rIns="18288" bIns="18288" anchor="t">
            <a:spAutoFit/>
          </a:bodyPr>
          <a:lstStyle/>
          <a:p>
            <a:pPr algn="l"/>
            <a:r>
              <a:rPr sz="1600" b="0" dirty="0" err="1">
                <a:solidFill>
                  <a:srgbClr val="58657E"/>
                </a:solidFill>
                <a:latin typeface="Arial"/>
              </a:rPr>
              <a:t>Capitalisation</a:t>
            </a:r>
            <a:r>
              <a:rPr sz="1600" b="0" dirty="0">
                <a:solidFill>
                  <a:srgbClr val="58657E"/>
                </a:solidFill>
                <a:latin typeface="Arial"/>
              </a:rPr>
              <a:t> works when contribution is expected, supported and mutually beneficial.</a:t>
            </a:r>
          </a:p>
        </p:txBody>
      </p:sp>
      <p:sp>
        <p:nvSpPr>
          <p:cNvPr id="6" name="Right Arrow 5"/>
          <p:cNvSpPr/>
          <p:nvPr/>
        </p:nvSpPr>
        <p:spPr>
          <a:xfrm>
            <a:off x="4992625" y="3504756"/>
            <a:ext cx="393191" cy="100584"/>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noProof="0" dirty="0"/>
          </a:p>
        </p:txBody>
      </p:sp>
      <p:sp>
        <p:nvSpPr>
          <p:cNvPr id="7" name="Left Arrow 6"/>
          <p:cNvSpPr/>
          <p:nvPr/>
        </p:nvSpPr>
        <p:spPr>
          <a:xfrm>
            <a:off x="6943523" y="3467952"/>
            <a:ext cx="493776" cy="132588"/>
          </a:xfrm>
          <a:prstGeom prst="leftArrow">
            <a:avLst/>
          </a:prstGeom>
          <a:solidFill>
            <a:srgbClr val="00A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noProof="0" dirty="0"/>
          </a:p>
        </p:txBody>
      </p:sp>
      <p:sp>
        <p:nvSpPr>
          <p:cNvPr id="8" name="Rounded Rectangle 7"/>
          <p:cNvSpPr/>
          <p:nvPr/>
        </p:nvSpPr>
        <p:spPr>
          <a:xfrm>
            <a:off x="694944" y="1943190"/>
            <a:ext cx="4160520" cy="2578608"/>
          </a:xfrm>
          <a:prstGeom prst="roundRect">
            <a:avLst/>
          </a:prstGeom>
          <a:solidFill>
            <a:srgbClr val="FFFFFF"/>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noProof="0" dirty="0"/>
          </a:p>
        </p:txBody>
      </p:sp>
      <p:sp>
        <p:nvSpPr>
          <p:cNvPr id="12" name="TextBox 11"/>
          <p:cNvSpPr txBox="1"/>
          <p:nvPr/>
        </p:nvSpPr>
        <p:spPr>
          <a:xfrm>
            <a:off x="1408176" y="2116925"/>
            <a:ext cx="3355848" cy="344710"/>
          </a:xfrm>
          <a:prstGeom prst="rect">
            <a:avLst/>
          </a:prstGeom>
          <a:noFill/>
        </p:spPr>
        <p:txBody>
          <a:bodyPr wrap="square" lIns="18288" tIns="18288" rIns="18288" bIns="18288" anchor="t">
            <a:spAutoFit/>
          </a:bodyPr>
          <a:lstStyle/>
          <a:p>
            <a:pPr algn="l"/>
            <a:r>
              <a:rPr lang="en-GB" sz="2000" b="1" noProof="0" dirty="0">
                <a:solidFill>
                  <a:schemeClr val="accent1"/>
                </a:solidFill>
                <a:latin typeface="Arial"/>
              </a:rPr>
              <a:t>PROGRAMME</a:t>
            </a:r>
          </a:p>
        </p:txBody>
      </p:sp>
      <p:sp>
        <p:nvSpPr>
          <p:cNvPr id="13" name="TextBox 12"/>
          <p:cNvSpPr txBox="1"/>
          <p:nvPr/>
        </p:nvSpPr>
        <p:spPr>
          <a:xfrm>
            <a:off x="1453896" y="2418678"/>
            <a:ext cx="2468880" cy="221599"/>
          </a:xfrm>
          <a:prstGeom prst="rect">
            <a:avLst/>
          </a:prstGeom>
          <a:noFill/>
        </p:spPr>
        <p:txBody>
          <a:bodyPr wrap="square" lIns="18288" tIns="18288" rIns="18288" bIns="18288" anchor="t">
            <a:spAutoFit/>
          </a:bodyPr>
          <a:lstStyle/>
          <a:p>
            <a:pPr algn="l"/>
            <a:r>
              <a:rPr lang="en-GB" sz="1200" b="1" noProof="0" dirty="0">
                <a:solidFill>
                  <a:schemeClr val="accent1"/>
                </a:solidFill>
                <a:latin typeface="Arial"/>
              </a:rPr>
              <a:t>What the programme brings</a:t>
            </a:r>
          </a:p>
        </p:txBody>
      </p:sp>
      <p:sp>
        <p:nvSpPr>
          <p:cNvPr id="16" name="TextBox 15"/>
          <p:cNvSpPr txBox="1"/>
          <p:nvPr/>
        </p:nvSpPr>
        <p:spPr>
          <a:xfrm>
            <a:off x="1362456" y="2830158"/>
            <a:ext cx="2926080" cy="467820"/>
          </a:xfrm>
          <a:prstGeom prst="rect">
            <a:avLst/>
          </a:prstGeom>
          <a:noFill/>
        </p:spPr>
        <p:txBody>
          <a:bodyPr wrap="square" lIns="18288" tIns="18288" rIns="18288" bIns="18288" anchor="t">
            <a:spAutoFit/>
          </a:bodyPr>
          <a:lstStyle/>
          <a:p>
            <a:pPr algn="l"/>
            <a:r>
              <a:rPr lang="en-GB" sz="1400" b="0" noProof="0" dirty="0">
                <a:solidFill>
                  <a:srgbClr val="04143A"/>
                </a:solidFill>
                <a:latin typeface="Arial"/>
              </a:rPr>
              <a:t>Make achievements visible
at programme level</a:t>
            </a:r>
          </a:p>
        </p:txBody>
      </p:sp>
      <p:sp>
        <p:nvSpPr>
          <p:cNvPr id="19" name="TextBox 18"/>
          <p:cNvSpPr txBox="1"/>
          <p:nvPr/>
        </p:nvSpPr>
        <p:spPr>
          <a:xfrm>
            <a:off x="1362456" y="3387942"/>
            <a:ext cx="2926080" cy="467820"/>
          </a:xfrm>
          <a:prstGeom prst="rect">
            <a:avLst/>
          </a:prstGeom>
          <a:noFill/>
        </p:spPr>
        <p:txBody>
          <a:bodyPr wrap="square" lIns="18288" tIns="18288" rIns="18288" bIns="18288" anchor="t">
            <a:spAutoFit/>
          </a:bodyPr>
          <a:lstStyle/>
          <a:p>
            <a:pPr algn="l"/>
            <a:r>
              <a:rPr lang="en-GB" sz="1400" b="0" noProof="0" dirty="0">
                <a:solidFill>
                  <a:srgbClr val="04143A"/>
                </a:solidFill>
                <a:latin typeface="Arial"/>
              </a:rPr>
              <a:t>Map and open access to
relevant stakeholders</a:t>
            </a:r>
          </a:p>
        </p:txBody>
      </p:sp>
      <p:sp>
        <p:nvSpPr>
          <p:cNvPr id="20" name="Oval 19"/>
          <p:cNvSpPr/>
          <p:nvPr/>
        </p:nvSpPr>
        <p:spPr>
          <a:xfrm>
            <a:off x="987552" y="3973157"/>
            <a:ext cx="210312" cy="210312"/>
          </a:xfrm>
          <a:prstGeom prst="ellipse">
            <a:avLst/>
          </a:prstGeom>
          <a:solidFill>
            <a:schemeClr val="accent1"/>
          </a:solidFill>
          <a:ln>
            <a:solidFill>
              <a:srgbClr val="0059E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FFFF"/>
                </a:solidFill>
                <a:latin typeface="Arial"/>
              </a:rPr>
              <a:t>✓</a:t>
            </a:r>
          </a:p>
        </p:txBody>
      </p:sp>
      <p:sp>
        <p:nvSpPr>
          <p:cNvPr id="22" name="TextBox 21"/>
          <p:cNvSpPr txBox="1"/>
          <p:nvPr/>
        </p:nvSpPr>
        <p:spPr>
          <a:xfrm>
            <a:off x="1362456" y="3945726"/>
            <a:ext cx="2926080" cy="467820"/>
          </a:xfrm>
          <a:prstGeom prst="rect">
            <a:avLst/>
          </a:prstGeom>
          <a:noFill/>
        </p:spPr>
        <p:txBody>
          <a:bodyPr wrap="square" lIns="18288" tIns="18288" rIns="18288" bIns="18288" anchor="t">
            <a:spAutoFit/>
          </a:bodyPr>
          <a:lstStyle/>
          <a:p>
            <a:pPr algn="l"/>
            <a:r>
              <a:rPr lang="en-GB" sz="1400" b="0" noProof="0" dirty="0">
                <a:solidFill>
                  <a:srgbClr val="04143A"/>
                </a:solidFill>
                <a:latin typeface="Arial"/>
              </a:rPr>
              <a:t>Build a stronger voice inside
and outside Interreg</a:t>
            </a:r>
          </a:p>
        </p:txBody>
      </p:sp>
      <p:sp>
        <p:nvSpPr>
          <p:cNvPr id="23" name="Oval 22"/>
          <p:cNvSpPr/>
          <p:nvPr/>
        </p:nvSpPr>
        <p:spPr>
          <a:xfrm>
            <a:off x="5477256" y="2857590"/>
            <a:ext cx="1417320" cy="1417320"/>
          </a:xfrm>
          <a:prstGeom prst="ellipse">
            <a:avLst/>
          </a:prstGeom>
          <a:solidFill>
            <a:srgbClr val="FAFDFF"/>
          </a:solidFill>
          <a:ln w="17780">
            <a:solidFill>
              <a:srgbClr val="9FC5E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noProof="0" dirty="0"/>
          </a:p>
        </p:txBody>
      </p:sp>
      <p:sp>
        <p:nvSpPr>
          <p:cNvPr id="25" name="TextBox 24"/>
          <p:cNvSpPr txBox="1"/>
          <p:nvPr/>
        </p:nvSpPr>
        <p:spPr>
          <a:xfrm>
            <a:off x="5614416" y="3199667"/>
            <a:ext cx="1143000" cy="775597"/>
          </a:xfrm>
          <a:prstGeom prst="rect">
            <a:avLst/>
          </a:prstGeom>
          <a:noFill/>
        </p:spPr>
        <p:txBody>
          <a:bodyPr wrap="square" lIns="18288" tIns="18288" rIns="18288" bIns="18288" anchor="t">
            <a:spAutoFit/>
          </a:bodyPr>
          <a:lstStyle/>
          <a:p>
            <a:pPr algn="ctr"/>
            <a:r>
              <a:rPr lang="en-GB" sz="2400" b="1" noProof="0" dirty="0">
                <a:solidFill>
                  <a:srgbClr val="04143A"/>
                </a:solidFill>
                <a:latin typeface="Arial"/>
              </a:rPr>
              <a:t>WIN</a:t>
            </a:r>
          </a:p>
          <a:p>
            <a:pPr algn="ctr"/>
            <a:r>
              <a:rPr lang="en-GB" sz="2400" b="1" noProof="0" dirty="0">
                <a:solidFill>
                  <a:srgbClr val="04143A"/>
                </a:solidFill>
                <a:latin typeface="Arial"/>
              </a:rPr>
              <a:t>WIN</a:t>
            </a:r>
          </a:p>
        </p:txBody>
      </p:sp>
      <p:sp>
        <p:nvSpPr>
          <p:cNvPr id="26" name="Rounded Rectangle 25"/>
          <p:cNvSpPr/>
          <p:nvPr/>
        </p:nvSpPr>
        <p:spPr>
          <a:xfrm>
            <a:off x="7351776" y="1943190"/>
            <a:ext cx="4160520" cy="2578608"/>
          </a:xfrm>
          <a:prstGeom prst="roundRect">
            <a:avLst/>
          </a:prstGeom>
          <a:solidFill>
            <a:srgbClr val="F9FFFD"/>
          </a:solidFill>
          <a:ln w="12700">
            <a:solidFill>
              <a:srgbClr val="00A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noProof="0" dirty="0"/>
          </a:p>
        </p:txBody>
      </p:sp>
      <p:sp>
        <p:nvSpPr>
          <p:cNvPr id="29" name="TextBox 28"/>
          <p:cNvSpPr txBox="1"/>
          <p:nvPr/>
        </p:nvSpPr>
        <p:spPr>
          <a:xfrm>
            <a:off x="7516368" y="2180934"/>
            <a:ext cx="420624" cy="369332"/>
          </a:xfrm>
          <a:prstGeom prst="rect">
            <a:avLst/>
          </a:prstGeom>
          <a:noFill/>
        </p:spPr>
        <p:txBody>
          <a:bodyPr wrap="square" lIns="0" tIns="0" rIns="0" bIns="0" anchor="t">
            <a:spAutoFit/>
          </a:bodyPr>
          <a:lstStyle/>
          <a:p>
            <a:pPr algn="ctr"/>
            <a:r>
              <a:rPr lang="en-GB" sz="2400" b="1" noProof="0" dirty="0">
                <a:solidFill>
                  <a:srgbClr val="FFFFFF"/>
                </a:solidFill>
                <a:latin typeface="Arial"/>
              </a:rPr>
              <a:t>↗</a:t>
            </a:r>
          </a:p>
        </p:txBody>
      </p:sp>
      <p:sp>
        <p:nvSpPr>
          <p:cNvPr id="30" name="TextBox 29"/>
          <p:cNvSpPr txBox="1"/>
          <p:nvPr/>
        </p:nvSpPr>
        <p:spPr>
          <a:xfrm>
            <a:off x="8065007" y="2116925"/>
            <a:ext cx="3355848" cy="344710"/>
          </a:xfrm>
          <a:prstGeom prst="rect">
            <a:avLst/>
          </a:prstGeom>
          <a:noFill/>
        </p:spPr>
        <p:txBody>
          <a:bodyPr wrap="square" lIns="18288" tIns="18288" rIns="18288" bIns="18288" anchor="t">
            <a:spAutoFit/>
          </a:bodyPr>
          <a:lstStyle/>
          <a:p>
            <a:pPr algn="l"/>
            <a:r>
              <a:rPr lang="en-GB" sz="2000" b="1" noProof="0" dirty="0">
                <a:solidFill>
                  <a:srgbClr val="00A0A0"/>
                </a:solidFill>
                <a:latin typeface="Arial"/>
              </a:rPr>
              <a:t>PROJECTS</a:t>
            </a:r>
          </a:p>
        </p:txBody>
      </p:sp>
      <p:sp>
        <p:nvSpPr>
          <p:cNvPr id="31" name="TextBox 30"/>
          <p:cNvSpPr txBox="1"/>
          <p:nvPr/>
        </p:nvSpPr>
        <p:spPr>
          <a:xfrm>
            <a:off x="8110728" y="2418678"/>
            <a:ext cx="2377440" cy="221599"/>
          </a:xfrm>
          <a:prstGeom prst="rect">
            <a:avLst/>
          </a:prstGeom>
          <a:noFill/>
        </p:spPr>
        <p:txBody>
          <a:bodyPr wrap="square" lIns="18288" tIns="18288" rIns="18288" bIns="18288" anchor="t">
            <a:spAutoFit/>
          </a:bodyPr>
          <a:lstStyle/>
          <a:p>
            <a:pPr algn="l"/>
            <a:r>
              <a:rPr lang="en-GB" sz="1200" b="1" noProof="0" dirty="0">
                <a:solidFill>
                  <a:srgbClr val="00A0A0"/>
                </a:solidFill>
                <a:latin typeface="Arial"/>
              </a:rPr>
              <a:t>What projects gain in return</a:t>
            </a:r>
          </a:p>
        </p:txBody>
      </p:sp>
      <p:sp>
        <p:nvSpPr>
          <p:cNvPr id="32" name="Oval 31"/>
          <p:cNvSpPr/>
          <p:nvPr/>
        </p:nvSpPr>
        <p:spPr>
          <a:xfrm>
            <a:off x="7644384" y="2857590"/>
            <a:ext cx="210312" cy="210312"/>
          </a:xfrm>
          <a:prstGeom prst="ellipse">
            <a:avLst/>
          </a:prstGeom>
          <a:solidFill>
            <a:srgbClr val="00A0A0"/>
          </a:solidFill>
          <a:ln>
            <a:solidFill>
              <a:srgbClr val="00A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noProof="0" dirty="0"/>
          </a:p>
        </p:txBody>
      </p:sp>
      <p:sp>
        <p:nvSpPr>
          <p:cNvPr id="33" name="TextBox 32"/>
          <p:cNvSpPr txBox="1"/>
          <p:nvPr/>
        </p:nvSpPr>
        <p:spPr>
          <a:xfrm>
            <a:off x="7644384" y="2836972"/>
            <a:ext cx="210312" cy="246221"/>
          </a:xfrm>
          <a:prstGeom prst="rect">
            <a:avLst/>
          </a:prstGeom>
          <a:noFill/>
        </p:spPr>
        <p:txBody>
          <a:bodyPr wrap="square" lIns="0" tIns="0" rIns="0" bIns="0" anchor="t">
            <a:spAutoFit/>
          </a:bodyPr>
          <a:lstStyle/>
          <a:p>
            <a:pPr algn="ctr"/>
            <a:r>
              <a:rPr lang="en-GB" sz="1600" b="1" noProof="0" dirty="0">
                <a:solidFill>
                  <a:srgbClr val="FFFFFF"/>
                </a:solidFill>
                <a:latin typeface="Arial"/>
              </a:rPr>
              <a:t>✓</a:t>
            </a:r>
          </a:p>
        </p:txBody>
      </p:sp>
      <p:sp>
        <p:nvSpPr>
          <p:cNvPr id="34" name="TextBox 33"/>
          <p:cNvSpPr txBox="1"/>
          <p:nvPr/>
        </p:nvSpPr>
        <p:spPr>
          <a:xfrm>
            <a:off x="8028432" y="2830158"/>
            <a:ext cx="2971800" cy="467820"/>
          </a:xfrm>
          <a:prstGeom prst="rect">
            <a:avLst/>
          </a:prstGeom>
          <a:noFill/>
        </p:spPr>
        <p:txBody>
          <a:bodyPr wrap="square" lIns="18288" tIns="18288" rIns="18288" bIns="18288" anchor="t">
            <a:spAutoFit/>
          </a:bodyPr>
          <a:lstStyle/>
          <a:p>
            <a:pPr algn="l"/>
            <a:r>
              <a:rPr lang="en-GB" sz="1400" b="0" noProof="0" dirty="0">
                <a:solidFill>
                  <a:srgbClr val="04143A"/>
                </a:solidFill>
                <a:latin typeface="Arial"/>
              </a:rPr>
              <a:t>Plan contributions from
the outset</a:t>
            </a:r>
          </a:p>
        </p:txBody>
      </p:sp>
      <p:sp>
        <p:nvSpPr>
          <p:cNvPr id="35" name="Oval 34"/>
          <p:cNvSpPr/>
          <p:nvPr/>
        </p:nvSpPr>
        <p:spPr>
          <a:xfrm>
            <a:off x="7644384" y="3415374"/>
            <a:ext cx="210312" cy="210312"/>
          </a:xfrm>
          <a:prstGeom prst="ellipse">
            <a:avLst/>
          </a:prstGeom>
          <a:solidFill>
            <a:srgbClr val="00A0A0"/>
          </a:solidFill>
          <a:ln>
            <a:solidFill>
              <a:srgbClr val="00A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noProof="0" dirty="0"/>
          </a:p>
        </p:txBody>
      </p:sp>
      <p:sp>
        <p:nvSpPr>
          <p:cNvPr id="36" name="TextBox 35"/>
          <p:cNvSpPr txBox="1"/>
          <p:nvPr/>
        </p:nvSpPr>
        <p:spPr>
          <a:xfrm>
            <a:off x="7644384" y="3411135"/>
            <a:ext cx="210312" cy="246221"/>
          </a:xfrm>
          <a:prstGeom prst="rect">
            <a:avLst/>
          </a:prstGeom>
          <a:noFill/>
        </p:spPr>
        <p:txBody>
          <a:bodyPr wrap="square" lIns="0" tIns="0" rIns="0" bIns="0" anchor="t">
            <a:spAutoFit/>
          </a:bodyPr>
          <a:lstStyle/>
          <a:p>
            <a:pPr algn="ctr"/>
            <a:r>
              <a:rPr lang="en-GB" sz="1600" b="1" noProof="0" dirty="0">
                <a:solidFill>
                  <a:srgbClr val="FFFFFF"/>
                </a:solidFill>
                <a:latin typeface="Arial"/>
              </a:rPr>
              <a:t>✓</a:t>
            </a:r>
          </a:p>
        </p:txBody>
      </p:sp>
      <p:sp>
        <p:nvSpPr>
          <p:cNvPr id="37" name="TextBox 36"/>
          <p:cNvSpPr txBox="1"/>
          <p:nvPr/>
        </p:nvSpPr>
        <p:spPr>
          <a:xfrm>
            <a:off x="8028432" y="3387942"/>
            <a:ext cx="2971800" cy="467820"/>
          </a:xfrm>
          <a:prstGeom prst="rect">
            <a:avLst/>
          </a:prstGeom>
          <a:noFill/>
        </p:spPr>
        <p:txBody>
          <a:bodyPr wrap="square" lIns="18288" tIns="18288" rIns="18288" bIns="18288" anchor="t">
            <a:spAutoFit/>
          </a:bodyPr>
          <a:lstStyle/>
          <a:p>
            <a:pPr algn="l"/>
            <a:r>
              <a:rPr lang="en-GB" sz="1400" b="0" noProof="0" dirty="0">
                <a:solidFill>
                  <a:srgbClr val="04143A"/>
                </a:solidFill>
                <a:latin typeface="Arial"/>
              </a:rPr>
              <a:t>Access expertise, training
and shared tools</a:t>
            </a:r>
          </a:p>
        </p:txBody>
      </p:sp>
      <p:sp>
        <p:nvSpPr>
          <p:cNvPr id="38" name="Oval 37"/>
          <p:cNvSpPr/>
          <p:nvPr/>
        </p:nvSpPr>
        <p:spPr>
          <a:xfrm>
            <a:off x="7644384" y="3973157"/>
            <a:ext cx="210312" cy="210312"/>
          </a:xfrm>
          <a:prstGeom prst="ellipse">
            <a:avLst/>
          </a:prstGeom>
          <a:solidFill>
            <a:srgbClr val="00A0A0"/>
          </a:solidFill>
          <a:ln>
            <a:solidFill>
              <a:srgbClr val="00A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noProof="0" dirty="0"/>
          </a:p>
        </p:txBody>
      </p:sp>
      <p:sp>
        <p:nvSpPr>
          <p:cNvPr id="39" name="TextBox 38"/>
          <p:cNvSpPr txBox="1"/>
          <p:nvPr/>
        </p:nvSpPr>
        <p:spPr>
          <a:xfrm>
            <a:off x="7644384" y="3980016"/>
            <a:ext cx="210312" cy="246221"/>
          </a:xfrm>
          <a:prstGeom prst="rect">
            <a:avLst/>
          </a:prstGeom>
          <a:noFill/>
        </p:spPr>
        <p:txBody>
          <a:bodyPr wrap="square" lIns="0" tIns="0" rIns="0" bIns="0" anchor="t">
            <a:spAutoFit/>
          </a:bodyPr>
          <a:lstStyle/>
          <a:p>
            <a:pPr algn="ctr"/>
            <a:r>
              <a:rPr lang="en-GB" sz="1600" b="1" noProof="0" dirty="0">
                <a:solidFill>
                  <a:srgbClr val="FFFFFF"/>
                </a:solidFill>
                <a:latin typeface="Arial"/>
              </a:rPr>
              <a:t>✓</a:t>
            </a:r>
          </a:p>
        </p:txBody>
      </p:sp>
      <p:sp>
        <p:nvSpPr>
          <p:cNvPr id="40" name="TextBox 39"/>
          <p:cNvSpPr txBox="1"/>
          <p:nvPr/>
        </p:nvSpPr>
        <p:spPr>
          <a:xfrm>
            <a:off x="8028432" y="3945726"/>
            <a:ext cx="2971800" cy="467820"/>
          </a:xfrm>
          <a:prstGeom prst="rect">
            <a:avLst/>
          </a:prstGeom>
          <a:noFill/>
        </p:spPr>
        <p:txBody>
          <a:bodyPr wrap="square" lIns="18288" tIns="18288" rIns="18288" bIns="18288" anchor="t">
            <a:spAutoFit/>
          </a:bodyPr>
          <a:lstStyle/>
          <a:p>
            <a:pPr algn="l"/>
            <a:r>
              <a:rPr lang="en-GB" sz="1400" b="0" noProof="0" dirty="0">
                <a:solidFill>
                  <a:srgbClr val="04143A"/>
                </a:solidFill>
                <a:latin typeface="Arial"/>
              </a:rPr>
              <a:t>Reach what one project
cannot achieve alone</a:t>
            </a:r>
          </a:p>
        </p:txBody>
      </p:sp>
      <p:sp>
        <p:nvSpPr>
          <p:cNvPr id="41" name="Rounded Rectangle 40"/>
          <p:cNvSpPr/>
          <p:nvPr/>
        </p:nvSpPr>
        <p:spPr>
          <a:xfrm>
            <a:off x="2754450" y="5187024"/>
            <a:ext cx="9194652" cy="475488"/>
          </a:xfrm>
          <a:prstGeom prst="roundRect">
            <a:avLst/>
          </a:prstGeom>
          <a:solidFill>
            <a:srgbClr val="F7FA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noProof="0" dirty="0"/>
          </a:p>
        </p:txBody>
      </p:sp>
      <p:sp>
        <p:nvSpPr>
          <p:cNvPr id="45" name="TextBox 44"/>
          <p:cNvSpPr txBox="1"/>
          <p:nvPr/>
        </p:nvSpPr>
        <p:spPr>
          <a:xfrm>
            <a:off x="2904566" y="5329184"/>
            <a:ext cx="8834224" cy="206210"/>
          </a:xfrm>
          <a:prstGeom prst="rect">
            <a:avLst/>
          </a:prstGeom>
          <a:noFill/>
        </p:spPr>
        <p:txBody>
          <a:bodyPr wrap="square" lIns="18288" tIns="18288" rIns="18288" bIns="18288" anchor="ctr">
            <a:spAutoFit/>
          </a:bodyPr>
          <a:lstStyle/>
          <a:p>
            <a:pPr algn="l"/>
            <a:r>
              <a:rPr lang="en-GB" sz="1100" b="1" noProof="0" dirty="0">
                <a:solidFill>
                  <a:srgbClr val="04143A"/>
                </a:solidFill>
                <a:latin typeface="Arial"/>
              </a:rPr>
              <a:t>Shared logic: programme-level visibility, stakeholder access and mutual benefit make thematic capitalisation worth contributing to</a:t>
            </a:r>
          </a:p>
        </p:txBody>
      </p:sp>
      <p:pic>
        <p:nvPicPr>
          <p:cNvPr id="52" name="Imagen 51">
            <a:extLst>
              <a:ext uri="{FF2B5EF4-FFF2-40B4-BE49-F238E27FC236}">
                <a16:creationId xmlns:a16="http://schemas.microsoft.com/office/drawing/2014/main" id="{B0D89EED-BD15-477E-638E-9CF148BCA118}"/>
              </a:ext>
            </a:extLst>
          </p:cNvPr>
          <p:cNvPicPr>
            <a:picLocks noChangeAspect="1"/>
          </p:cNvPicPr>
          <p:nvPr/>
        </p:nvPicPr>
        <p:blipFill>
          <a:blip r:embed="rId3"/>
          <a:stretch>
            <a:fillRect/>
          </a:stretch>
        </p:blipFill>
        <p:spPr>
          <a:xfrm>
            <a:off x="694944" y="4640230"/>
            <a:ext cx="1901355" cy="1520655"/>
          </a:xfrm>
          <a:prstGeom prst="rect">
            <a:avLst/>
          </a:prstGeom>
        </p:spPr>
      </p:pic>
      <p:sp>
        <p:nvSpPr>
          <p:cNvPr id="53" name="Oval 19">
            <a:extLst>
              <a:ext uri="{FF2B5EF4-FFF2-40B4-BE49-F238E27FC236}">
                <a16:creationId xmlns:a16="http://schemas.microsoft.com/office/drawing/2014/main" id="{9422C0C4-5DE3-EA10-DE40-41A5CC645121}"/>
              </a:ext>
            </a:extLst>
          </p:cNvPr>
          <p:cNvSpPr/>
          <p:nvPr/>
        </p:nvSpPr>
        <p:spPr>
          <a:xfrm>
            <a:off x="987552" y="3410801"/>
            <a:ext cx="210312" cy="210312"/>
          </a:xfrm>
          <a:prstGeom prst="ellipse">
            <a:avLst/>
          </a:prstGeom>
          <a:solidFill>
            <a:schemeClr val="accent1"/>
          </a:solidFill>
          <a:ln>
            <a:solidFill>
              <a:srgbClr val="0059E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FFFF"/>
                </a:solidFill>
                <a:latin typeface="Arial"/>
              </a:rPr>
              <a:t>✓</a:t>
            </a:r>
          </a:p>
        </p:txBody>
      </p:sp>
      <p:sp>
        <p:nvSpPr>
          <p:cNvPr id="54" name="Oval 19">
            <a:extLst>
              <a:ext uri="{FF2B5EF4-FFF2-40B4-BE49-F238E27FC236}">
                <a16:creationId xmlns:a16="http://schemas.microsoft.com/office/drawing/2014/main" id="{F2DEC671-C05F-D5E0-BA4A-02D7F08CC6A0}"/>
              </a:ext>
            </a:extLst>
          </p:cNvPr>
          <p:cNvSpPr/>
          <p:nvPr/>
        </p:nvSpPr>
        <p:spPr>
          <a:xfrm>
            <a:off x="987552" y="2884843"/>
            <a:ext cx="210312" cy="210312"/>
          </a:xfrm>
          <a:prstGeom prst="ellipse">
            <a:avLst/>
          </a:prstGeom>
          <a:solidFill>
            <a:schemeClr val="accent1"/>
          </a:solidFill>
          <a:ln>
            <a:solidFill>
              <a:srgbClr val="0059E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FFFF"/>
                </a:solidFill>
                <a:latin typeface="Arial"/>
              </a:rPr>
              <a:t>✓</a:t>
            </a:r>
          </a:p>
        </p:txBody>
      </p:sp>
    </p:spTree>
    <p:extLst>
      <p:ext uri="{BB962C8B-B14F-4D97-AF65-F5344CB8AC3E}">
        <p14:creationId xmlns:p14="http://schemas.microsoft.com/office/powerpoint/2010/main" val="367838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28AAC-DDF9-2B4B-FFDF-D73E69FACECC}"/>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4BC3E3EB-0166-45E8-047F-EBAF58D230CF}"/>
              </a:ext>
            </a:extLst>
          </p:cNvPr>
          <p:cNvSpPr>
            <a:spLocks noGrp="1"/>
          </p:cNvSpPr>
          <p:nvPr>
            <p:ph type="body" sz="quarter" idx="13"/>
          </p:nvPr>
        </p:nvSpPr>
        <p:spPr>
          <a:xfrm>
            <a:off x="543032" y="2373892"/>
            <a:ext cx="11105936" cy="6285079"/>
          </a:xfrm>
        </p:spPr>
        <p:txBody>
          <a:bodyPr>
            <a:normAutofit/>
          </a:bodyPr>
          <a:lstStyle/>
          <a:p>
            <a:pPr algn="ctr"/>
            <a:r>
              <a:rPr lang="en-US" sz="4000">
                <a:solidFill>
                  <a:schemeClr val="tx1">
                    <a:lumMod val="75000"/>
                    <a:lumOff val="25000"/>
                  </a:schemeClr>
                </a:solidFill>
              </a:rPr>
              <a:t>Many </a:t>
            </a:r>
            <a:r>
              <a:rPr lang="en-US" sz="4000" err="1">
                <a:solidFill>
                  <a:schemeClr val="tx1">
                    <a:lumMod val="75000"/>
                    <a:lumOff val="25000"/>
                  </a:schemeClr>
                </a:solidFill>
              </a:rPr>
              <a:t>programmes</a:t>
            </a:r>
            <a:r>
              <a:rPr lang="en-US" sz="4000">
                <a:solidFill>
                  <a:schemeClr val="tx1">
                    <a:lumMod val="75000"/>
                    <a:lumOff val="25000"/>
                  </a:schemeClr>
                </a:solidFill>
              </a:rPr>
              <a:t> think about </a:t>
            </a:r>
            <a:r>
              <a:rPr lang="en-US" sz="4000" err="1">
                <a:solidFill>
                  <a:schemeClr val="tx1">
                    <a:lumMod val="75000"/>
                    <a:lumOff val="25000"/>
                  </a:schemeClr>
                </a:solidFill>
              </a:rPr>
              <a:t>capitalisation</a:t>
            </a:r>
            <a:r>
              <a:rPr lang="en-US" sz="4000">
                <a:solidFill>
                  <a:schemeClr val="tx1">
                    <a:lumMod val="75000"/>
                    <a:lumOff val="25000"/>
                  </a:schemeClr>
                </a:solidFill>
              </a:rPr>
              <a:t> at the end of projects BUT</a:t>
            </a:r>
            <a:r>
              <a:rPr lang="en-US" sz="6000"/>
              <a:t> </a:t>
            </a:r>
          </a:p>
          <a:p>
            <a:pPr algn="ctr"/>
            <a:r>
              <a:rPr lang="en-US" sz="6000"/>
              <a:t>it should happen throughout the </a:t>
            </a:r>
            <a:r>
              <a:rPr lang="en-US" sz="6000" err="1"/>
              <a:t>programme</a:t>
            </a:r>
            <a:r>
              <a:rPr lang="en-US" sz="6000"/>
              <a:t> lifecycle.</a:t>
            </a:r>
            <a:endParaRPr lang="es-ES" sz="6000"/>
          </a:p>
        </p:txBody>
      </p:sp>
    </p:spTree>
    <p:extLst>
      <p:ext uri="{BB962C8B-B14F-4D97-AF65-F5344CB8AC3E}">
        <p14:creationId xmlns:p14="http://schemas.microsoft.com/office/powerpoint/2010/main" val="1506327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EB117AAD-17B6-85D2-4C46-D0EC6FAA2705}"/>
              </a:ext>
            </a:extLst>
          </p:cNvPr>
          <p:cNvGraphicFramePr/>
          <p:nvPr>
            <p:extLst>
              <p:ext uri="{D42A27DB-BD31-4B8C-83A1-F6EECF244321}">
                <p14:modId xmlns:p14="http://schemas.microsoft.com/office/powerpoint/2010/main" val="1914215457"/>
              </p:ext>
            </p:extLst>
          </p:nvPr>
        </p:nvGraphicFramePr>
        <p:xfrm>
          <a:off x="1497564" y="1378857"/>
          <a:ext cx="9631481" cy="4968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platzhalter 5">
            <a:extLst>
              <a:ext uri="{FF2B5EF4-FFF2-40B4-BE49-F238E27FC236}">
                <a16:creationId xmlns:a16="http://schemas.microsoft.com/office/drawing/2014/main" id="{674D9266-A321-9A2A-C10E-2E7B92F21534}"/>
              </a:ext>
            </a:extLst>
          </p:cNvPr>
          <p:cNvSpPr>
            <a:spLocks noGrp="1"/>
          </p:cNvSpPr>
          <p:nvPr>
            <p:ph type="body" sz="quarter" idx="13"/>
          </p:nvPr>
        </p:nvSpPr>
        <p:spPr>
          <a:xfrm>
            <a:off x="1062955" y="510797"/>
            <a:ext cx="10738934" cy="1155369"/>
          </a:xfrm>
        </p:spPr>
        <p:txBody>
          <a:bodyPr>
            <a:normAutofit fontScale="77500" lnSpcReduction="20000"/>
          </a:bodyPr>
          <a:lstStyle/>
          <a:p>
            <a:pPr>
              <a:lnSpc>
                <a:spcPct val="107000"/>
              </a:lnSpc>
              <a:spcAft>
                <a:spcPts val="800"/>
              </a:spcAft>
            </a:pPr>
            <a:r>
              <a:rPr lang="en-GB" sz="3200">
                <a:solidFill>
                  <a:schemeClr val="accent1"/>
                </a:solidFill>
              </a:rPr>
              <a:t>Capitalisation opportunities across the programme lifecycle.</a:t>
            </a:r>
          </a:p>
          <a:p>
            <a:pPr>
              <a:lnSpc>
                <a:spcPct val="107000"/>
              </a:lnSpc>
              <a:spcAft>
                <a:spcPts val="800"/>
              </a:spcAft>
            </a:pPr>
            <a:r>
              <a:rPr lang="en-GB" sz="2800">
                <a:solidFill>
                  <a:schemeClr val="tx1"/>
                </a:solidFill>
              </a:rPr>
              <a:t>Programmes can influence capitalisation at different moments, not only at closure.</a:t>
            </a:r>
            <a:endParaRPr lang="en-GB" sz="4000">
              <a:solidFill>
                <a:schemeClr val="accent1"/>
              </a:solidFill>
            </a:endParaRPr>
          </a:p>
          <a:p>
            <a:endParaRPr lang="de-DE" sz="2000">
              <a:solidFill>
                <a:schemeClr val="bg2"/>
              </a:solidFill>
              <a:ea typeface="+mn-ea"/>
              <a:cs typeface="+mn-cs"/>
            </a:endParaRPr>
          </a:p>
        </p:txBody>
      </p:sp>
    </p:spTree>
    <p:extLst>
      <p:ext uri="{BB962C8B-B14F-4D97-AF65-F5344CB8AC3E}">
        <p14:creationId xmlns:p14="http://schemas.microsoft.com/office/powerpoint/2010/main" val="1109887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4DB51-427A-214E-942B-7883F4049B60}"/>
            </a:ext>
          </a:extLst>
        </p:cNvPr>
        <p:cNvGrpSpPr/>
        <p:nvPr/>
      </p:nvGrpSpPr>
      <p:grpSpPr>
        <a:xfrm>
          <a:off x="0" y="0"/>
          <a:ext cx="0" cy="0"/>
          <a:chOff x="0" y="0"/>
          <a:chExt cx="0" cy="0"/>
        </a:xfrm>
      </p:grpSpPr>
      <p:sp>
        <p:nvSpPr>
          <p:cNvPr id="12" name="Textplatzhalter 5">
            <a:extLst>
              <a:ext uri="{FF2B5EF4-FFF2-40B4-BE49-F238E27FC236}">
                <a16:creationId xmlns:a16="http://schemas.microsoft.com/office/drawing/2014/main" id="{BA3328CE-F2BD-46E0-B89F-00BE0C2EA5AE}"/>
              </a:ext>
            </a:extLst>
          </p:cNvPr>
          <p:cNvSpPr>
            <a:spLocks noGrp="1"/>
          </p:cNvSpPr>
          <p:nvPr>
            <p:ph type="body" sz="quarter" idx="13"/>
          </p:nvPr>
        </p:nvSpPr>
        <p:spPr>
          <a:xfrm>
            <a:off x="1062955" y="510797"/>
            <a:ext cx="10738934" cy="1155369"/>
          </a:xfrm>
        </p:spPr>
        <p:txBody>
          <a:bodyPr>
            <a:normAutofit lnSpcReduction="10000"/>
          </a:bodyPr>
          <a:lstStyle/>
          <a:p>
            <a:pPr>
              <a:lnSpc>
                <a:spcPct val="107000"/>
              </a:lnSpc>
              <a:spcAft>
                <a:spcPts val="800"/>
              </a:spcAft>
            </a:pPr>
            <a:r>
              <a:rPr lang="en-GB" sz="3200">
                <a:solidFill>
                  <a:schemeClr val="accent1"/>
                </a:solidFill>
              </a:rPr>
              <a:t>EXAMPLES</a:t>
            </a:r>
          </a:p>
          <a:p>
            <a:pPr>
              <a:lnSpc>
                <a:spcPct val="107000"/>
              </a:lnSpc>
              <a:spcAft>
                <a:spcPts val="800"/>
              </a:spcAft>
            </a:pPr>
            <a:r>
              <a:rPr lang="en-GB" sz="2800">
                <a:solidFill>
                  <a:schemeClr val="tx1"/>
                </a:solidFill>
              </a:rPr>
              <a:t>WHAT to do &amp; WHEN?</a:t>
            </a:r>
            <a:endParaRPr lang="en-GB" sz="4000">
              <a:solidFill>
                <a:schemeClr val="accent1"/>
              </a:solidFill>
            </a:endParaRPr>
          </a:p>
          <a:p>
            <a:endParaRPr lang="de-DE" sz="2000">
              <a:solidFill>
                <a:schemeClr val="bg2"/>
              </a:solidFill>
              <a:ea typeface="+mn-ea"/>
              <a:cs typeface="+mn-cs"/>
            </a:endParaRPr>
          </a:p>
        </p:txBody>
      </p:sp>
      <p:sp>
        <p:nvSpPr>
          <p:cNvPr id="2" name="Text Placeholder 7">
            <a:extLst>
              <a:ext uri="{FF2B5EF4-FFF2-40B4-BE49-F238E27FC236}">
                <a16:creationId xmlns:a16="http://schemas.microsoft.com/office/drawing/2014/main" id="{E598918A-4340-FEA9-7A10-5612EECA31AC}"/>
              </a:ext>
            </a:extLst>
          </p:cNvPr>
          <p:cNvSpPr txBox="1">
            <a:spLocks/>
          </p:cNvSpPr>
          <p:nvPr/>
        </p:nvSpPr>
        <p:spPr>
          <a:xfrm>
            <a:off x="3186566" y="2322286"/>
            <a:ext cx="8824687" cy="525689"/>
          </a:xfrm>
          <a:prstGeom prst="rect">
            <a:avLst/>
          </a:prstGeom>
          <a:solidFill>
            <a:schemeClr val="bg2"/>
          </a:solidFill>
          <a:ln w="34925" cap="rnd">
            <a:noFill/>
          </a:ln>
          <a:effectLst/>
        </p:spPr>
        <p:txBody>
          <a:bodyPr vert="horz" lIns="360000" tIns="0" rIns="360000" bIns="0" rtlCol="0" anchor="ctr" anchorCtr="0">
            <a:normAutofit/>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400" b="0" i="0" kern="1200">
                <a:solidFill>
                  <a:schemeClr val="tx1">
                    <a:lumMod val="75000"/>
                    <a:lumOff val="25000"/>
                  </a:schemeClr>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14288" lvl="1" indent="0">
              <a:lnSpc>
                <a:spcPct val="100000"/>
              </a:lnSpc>
              <a:buFont typeface="+mj-lt"/>
              <a:buNone/>
            </a:pPr>
            <a:r>
              <a:rPr lang="en-GB" sz="2400"/>
              <a:t>Define thematic priorities for capitalisation</a:t>
            </a:r>
          </a:p>
        </p:txBody>
      </p:sp>
      <p:sp>
        <p:nvSpPr>
          <p:cNvPr id="4" name="Text Placeholder 7">
            <a:extLst>
              <a:ext uri="{FF2B5EF4-FFF2-40B4-BE49-F238E27FC236}">
                <a16:creationId xmlns:a16="http://schemas.microsoft.com/office/drawing/2014/main" id="{1EF22677-48D5-17F7-A95F-3088498DBF5E}"/>
              </a:ext>
            </a:extLst>
          </p:cNvPr>
          <p:cNvSpPr txBox="1">
            <a:spLocks/>
          </p:cNvSpPr>
          <p:nvPr/>
        </p:nvSpPr>
        <p:spPr>
          <a:xfrm>
            <a:off x="3193142" y="2979244"/>
            <a:ext cx="8824687" cy="525689"/>
          </a:xfrm>
          <a:prstGeom prst="rect">
            <a:avLst/>
          </a:prstGeom>
          <a:solidFill>
            <a:schemeClr val="bg2"/>
          </a:solidFill>
          <a:ln w="34925" cap="rnd">
            <a:noFill/>
          </a:ln>
          <a:effectLst/>
        </p:spPr>
        <p:txBody>
          <a:bodyPr vert="horz" lIns="360000" tIns="0" rIns="360000" bIns="0" rtlCol="0" anchor="ctr" anchorCtr="0">
            <a:normAutofit/>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400" b="0" i="0" kern="1200">
                <a:solidFill>
                  <a:schemeClr val="tx1">
                    <a:lumMod val="75000"/>
                    <a:lumOff val="25000"/>
                  </a:schemeClr>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14288" lvl="1" indent="0">
              <a:lnSpc>
                <a:spcPct val="100000"/>
              </a:lnSpc>
              <a:buFont typeface="+mj-lt"/>
              <a:buNone/>
            </a:pPr>
            <a:r>
              <a:rPr lang="en-GB" sz="2400"/>
              <a:t>Ask applicants how they built upon previous results</a:t>
            </a:r>
          </a:p>
        </p:txBody>
      </p:sp>
      <p:sp>
        <p:nvSpPr>
          <p:cNvPr id="5" name="Text Placeholder 8">
            <a:extLst>
              <a:ext uri="{FF2B5EF4-FFF2-40B4-BE49-F238E27FC236}">
                <a16:creationId xmlns:a16="http://schemas.microsoft.com/office/drawing/2014/main" id="{9291D4BC-CB49-CEAA-6E25-6D08ED4F19D7}"/>
              </a:ext>
            </a:extLst>
          </p:cNvPr>
          <p:cNvSpPr txBox="1">
            <a:spLocks/>
          </p:cNvSpPr>
          <p:nvPr/>
        </p:nvSpPr>
        <p:spPr>
          <a:xfrm>
            <a:off x="655933" y="2983512"/>
            <a:ext cx="2651983" cy="517155"/>
          </a:xfrm>
          <a:prstGeom prst="rect">
            <a:avLst/>
          </a:prstGeom>
          <a:solidFill>
            <a:schemeClr val="accent1"/>
          </a:solidFill>
          <a:ln>
            <a:noFill/>
          </a:ln>
        </p:spPr>
        <p:txBody>
          <a:bodyPr vert="horz" lIns="180000" tIns="0" rIns="0" bIns="0" rtlCol="0" anchor="ctr" anchorCtr="0">
            <a:normAutofit/>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600" b="0" i="0" kern="1200">
                <a:solidFill>
                  <a:schemeClr val="bg2"/>
                </a:solidFill>
                <a:latin typeface="Georgia" panose="02040502050405020303" pitchFamily="18"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GB" sz="1800" b="1"/>
              <a:t>CALLS</a:t>
            </a:r>
          </a:p>
        </p:txBody>
      </p:sp>
      <p:sp>
        <p:nvSpPr>
          <p:cNvPr id="21" name="Text Placeholder 7">
            <a:extLst>
              <a:ext uri="{FF2B5EF4-FFF2-40B4-BE49-F238E27FC236}">
                <a16:creationId xmlns:a16="http://schemas.microsoft.com/office/drawing/2014/main" id="{462F9D4B-1DF1-35C3-28F6-F34ED92023EB}"/>
              </a:ext>
            </a:extLst>
          </p:cNvPr>
          <p:cNvSpPr txBox="1">
            <a:spLocks/>
          </p:cNvSpPr>
          <p:nvPr/>
        </p:nvSpPr>
        <p:spPr>
          <a:xfrm>
            <a:off x="3193142" y="3644736"/>
            <a:ext cx="8824687" cy="525689"/>
          </a:xfrm>
          <a:prstGeom prst="rect">
            <a:avLst/>
          </a:prstGeom>
          <a:solidFill>
            <a:schemeClr val="bg2"/>
          </a:solidFill>
          <a:ln w="34925" cap="rnd">
            <a:noFill/>
          </a:ln>
          <a:effectLst/>
        </p:spPr>
        <p:txBody>
          <a:bodyPr vert="horz" lIns="360000" tIns="0" rIns="360000" bIns="0" rtlCol="0" anchor="ctr" anchorCtr="0">
            <a:normAutofit/>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400" b="0" i="0" kern="1200">
                <a:solidFill>
                  <a:schemeClr val="tx1">
                    <a:lumMod val="75000"/>
                    <a:lumOff val="25000"/>
                  </a:schemeClr>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14288" lvl="1" indent="0">
              <a:lnSpc>
                <a:spcPct val="100000"/>
              </a:lnSpc>
              <a:buFont typeface="+mj-lt"/>
              <a:buNone/>
            </a:pPr>
            <a:r>
              <a:rPr lang="en-GB" sz="2400"/>
              <a:t>Assess transferability and reuse potential</a:t>
            </a:r>
          </a:p>
        </p:txBody>
      </p:sp>
      <p:sp>
        <p:nvSpPr>
          <p:cNvPr id="22" name="Text Placeholder 8">
            <a:extLst>
              <a:ext uri="{FF2B5EF4-FFF2-40B4-BE49-F238E27FC236}">
                <a16:creationId xmlns:a16="http://schemas.microsoft.com/office/drawing/2014/main" id="{DD69330A-3A9B-885F-41D4-0FA2CDC099A2}"/>
              </a:ext>
            </a:extLst>
          </p:cNvPr>
          <p:cNvSpPr txBox="1">
            <a:spLocks/>
          </p:cNvSpPr>
          <p:nvPr/>
        </p:nvSpPr>
        <p:spPr>
          <a:xfrm>
            <a:off x="655933" y="3649004"/>
            <a:ext cx="2651983" cy="517155"/>
          </a:xfrm>
          <a:prstGeom prst="rect">
            <a:avLst/>
          </a:prstGeom>
          <a:solidFill>
            <a:schemeClr val="accent1"/>
          </a:solidFill>
          <a:ln>
            <a:noFill/>
          </a:ln>
        </p:spPr>
        <p:txBody>
          <a:bodyPr vert="horz" lIns="180000" tIns="0" rIns="0" bIns="0" rtlCol="0" anchor="ctr" anchorCtr="0">
            <a:normAutofit/>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600" b="0" i="0" kern="1200">
                <a:solidFill>
                  <a:schemeClr val="bg2"/>
                </a:solidFill>
                <a:latin typeface="Georgia" panose="02040502050405020303" pitchFamily="18"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GB" sz="1800" b="1"/>
              <a:t>SELECTION</a:t>
            </a:r>
          </a:p>
        </p:txBody>
      </p:sp>
      <p:sp>
        <p:nvSpPr>
          <p:cNvPr id="23" name="Text Placeholder 7">
            <a:extLst>
              <a:ext uri="{FF2B5EF4-FFF2-40B4-BE49-F238E27FC236}">
                <a16:creationId xmlns:a16="http://schemas.microsoft.com/office/drawing/2014/main" id="{5CFC507E-5F24-851B-F470-3D14C5A81367}"/>
              </a:ext>
            </a:extLst>
          </p:cNvPr>
          <p:cNvSpPr txBox="1">
            <a:spLocks/>
          </p:cNvSpPr>
          <p:nvPr/>
        </p:nvSpPr>
        <p:spPr>
          <a:xfrm>
            <a:off x="3193142" y="4318762"/>
            <a:ext cx="8824687" cy="525689"/>
          </a:xfrm>
          <a:prstGeom prst="rect">
            <a:avLst/>
          </a:prstGeom>
          <a:solidFill>
            <a:schemeClr val="bg2"/>
          </a:solidFill>
          <a:ln w="34925" cap="rnd">
            <a:noFill/>
          </a:ln>
          <a:effectLst/>
        </p:spPr>
        <p:txBody>
          <a:bodyPr vert="horz" lIns="360000" tIns="0" rIns="360000" bIns="0" rtlCol="0" anchor="ctr" anchorCtr="0">
            <a:normAutofit/>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400" b="0" i="0" kern="1200">
                <a:solidFill>
                  <a:schemeClr val="tx1">
                    <a:lumMod val="75000"/>
                    <a:lumOff val="25000"/>
                  </a:schemeClr>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14288" lvl="1" indent="0">
              <a:lnSpc>
                <a:spcPct val="100000"/>
              </a:lnSpc>
              <a:buFont typeface="+mj-lt"/>
              <a:buNone/>
            </a:pPr>
            <a:r>
              <a:rPr lang="en-GB" sz="2400"/>
              <a:t>Discuss capitalisation during project reviews</a:t>
            </a:r>
          </a:p>
        </p:txBody>
      </p:sp>
      <p:sp>
        <p:nvSpPr>
          <p:cNvPr id="24" name="Text Placeholder 8">
            <a:extLst>
              <a:ext uri="{FF2B5EF4-FFF2-40B4-BE49-F238E27FC236}">
                <a16:creationId xmlns:a16="http://schemas.microsoft.com/office/drawing/2014/main" id="{EAFBA09F-1810-3256-D89C-887FD384F17F}"/>
              </a:ext>
            </a:extLst>
          </p:cNvPr>
          <p:cNvSpPr txBox="1">
            <a:spLocks/>
          </p:cNvSpPr>
          <p:nvPr/>
        </p:nvSpPr>
        <p:spPr>
          <a:xfrm>
            <a:off x="655933" y="4323030"/>
            <a:ext cx="2651983" cy="517155"/>
          </a:xfrm>
          <a:prstGeom prst="rect">
            <a:avLst/>
          </a:prstGeom>
          <a:solidFill>
            <a:schemeClr val="accent1"/>
          </a:solidFill>
          <a:ln>
            <a:noFill/>
          </a:ln>
        </p:spPr>
        <p:txBody>
          <a:bodyPr vert="horz" lIns="180000" tIns="0" rIns="0" bIns="0" rtlCol="0" anchor="ctr" anchorCtr="0">
            <a:normAutofit fontScale="62500" lnSpcReduction="20000"/>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600" b="0" i="0" kern="1200">
                <a:solidFill>
                  <a:schemeClr val="bg2"/>
                </a:solidFill>
                <a:latin typeface="Georgia" panose="02040502050405020303" pitchFamily="18"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GB" sz="2900" b="1"/>
              <a:t>IMPLEMENTATION</a:t>
            </a:r>
            <a:endParaRPr lang="en-GB" sz="2400"/>
          </a:p>
        </p:txBody>
      </p:sp>
      <p:sp>
        <p:nvSpPr>
          <p:cNvPr id="25" name="Text Placeholder 7">
            <a:extLst>
              <a:ext uri="{FF2B5EF4-FFF2-40B4-BE49-F238E27FC236}">
                <a16:creationId xmlns:a16="http://schemas.microsoft.com/office/drawing/2014/main" id="{5DAFBBF7-2D38-E06A-1619-6BBAD9FCDD6B}"/>
              </a:ext>
            </a:extLst>
          </p:cNvPr>
          <p:cNvSpPr txBox="1">
            <a:spLocks/>
          </p:cNvSpPr>
          <p:nvPr/>
        </p:nvSpPr>
        <p:spPr>
          <a:xfrm>
            <a:off x="3193142" y="4988520"/>
            <a:ext cx="8824687" cy="525689"/>
          </a:xfrm>
          <a:prstGeom prst="rect">
            <a:avLst/>
          </a:prstGeom>
          <a:solidFill>
            <a:schemeClr val="bg2"/>
          </a:solidFill>
          <a:ln w="34925" cap="rnd">
            <a:noFill/>
          </a:ln>
          <a:effectLst/>
        </p:spPr>
        <p:txBody>
          <a:bodyPr vert="horz" lIns="360000" tIns="0" rIns="360000" bIns="0" rtlCol="0" anchor="ctr" anchorCtr="0">
            <a:noAutofit/>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400" b="0" i="0" kern="1200">
                <a:solidFill>
                  <a:schemeClr val="tx1">
                    <a:lumMod val="75000"/>
                    <a:lumOff val="25000"/>
                  </a:schemeClr>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14288" lvl="1" indent="0">
              <a:lnSpc>
                <a:spcPct val="100000"/>
              </a:lnSpc>
              <a:buNone/>
            </a:pPr>
            <a:r>
              <a:rPr lang="en-US" sz="2400"/>
              <a:t>Identify and promote reusable results</a:t>
            </a:r>
            <a:endParaRPr lang="en-GB" sz="2400"/>
          </a:p>
        </p:txBody>
      </p:sp>
      <p:sp>
        <p:nvSpPr>
          <p:cNvPr id="26" name="Text Placeholder 8">
            <a:extLst>
              <a:ext uri="{FF2B5EF4-FFF2-40B4-BE49-F238E27FC236}">
                <a16:creationId xmlns:a16="http://schemas.microsoft.com/office/drawing/2014/main" id="{E8F622AA-69A5-69AE-4C1D-80B56D039715}"/>
              </a:ext>
            </a:extLst>
          </p:cNvPr>
          <p:cNvSpPr txBox="1">
            <a:spLocks/>
          </p:cNvSpPr>
          <p:nvPr/>
        </p:nvSpPr>
        <p:spPr>
          <a:xfrm>
            <a:off x="655933" y="4992788"/>
            <a:ext cx="2651983" cy="517155"/>
          </a:xfrm>
          <a:prstGeom prst="rect">
            <a:avLst/>
          </a:prstGeom>
          <a:solidFill>
            <a:schemeClr val="accent1"/>
          </a:solidFill>
          <a:ln>
            <a:noFill/>
          </a:ln>
        </p:spPr>
        <p:txBody>
          <a:bodyPr vert="horz" lIns="180000" tIns="0" rIns="0" bIns="0" rtlCol="0" anchor="ctr" anchorCtr="0">
            <a:normAutofit/>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600" b="0" i="0" kern="1200">
                <a:solidFill>
                  <a:schemeClr val="bg2"/>
                </a:solidFill>
                <a:latin typeface="Georgia" panose="02040502050405020303" pitchFamily="18"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GB" sz="1800" b="1"/>
              <a:t>CLOSURE</a:t>
            </a:r>
          </a:p>
        </p:txBody>
      </p:sp>
      <p:sp>
        <p:nvSpPr>
          <p:cNvPr id="6" name="Text Placeholder 8">
            <a:extLst>
              <a:ext uri="{FF2B5EF4-FFF2-40B4-BE49-F238E27FC236}">
                <a16:creationId xmlns:a16="http://schemas.microsoft.com/office/drawing/2014/main" id="{CD70B2AA-8615-CF38-4AFF-FF7BEA973EE8}"/>
              </a:ext>
            </a:extLst>
          </p:cNvPr>
          <p:cNvSpPr txBox="1">
            <a:spLocks/>
          </p:cNvSpPr>
          <p:nvPr/>
        </p:nvSpPr>
        <p:spPr>
          <a:xfrm>
            <a:off x="655933" y="2318020"/>
            <a:ext cx="2651983" cy="517155"/>
          </a:xfrm>
          <a:prstGeom prst="rect">
            <a:avLst/>
          </a:prstGeom>
          <a:solidFill>
            <a:schemeClr val="accent1"/>
          </a:solidFill>
          <a:ln>
            <a:noFill/>
          </a:ln>
        </p:spPr>
        <p:txBody>
          <a:bodyPr vert="horz" lIns="180000" tIns="0" rIns="0" bIns="0" rtlCol="0" anchor="ctr" anchorCtr="0">
            <a:normAutofit/>
          </a:bodyPr>
          <a:lstStyle>
            <a:lvl1pPr marL="0" indent="0" algn="l" defTabSz="914318" rtl="0" eaLnBrk="1" latinLnBrk="0" hangingPunct="1">
              <a:lnSpc>
                <a:spcPct val="110000"/>
              </a:lnSpc>
              <a:spcBef>
                <a:spcPts val="0"/>
              </a:spcBef>
              <a:buClr>
                <a:schemeClr val="accent1"/>
              </a:buClr>
              <a:buSzPct val="150000"/>
              <a:buFont typeface="Arial" panose="020B0604020202020204" pitchFamily="34" charset="0"/>
              <a:buNone/>
              <a:defRPr lang="de-DE" sz="1600" b="0" i="0" kern="1200">
                <a:solidFill>
                  <a:schemeClr val="bg2"/>
                </a:solidFill>
                <a:latin typeface="Georgia" panose="02040502050405020303" pitchFamily="18"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GB" sz="1800" b="1"/>
              <a:t>PROGRAMMING</a:t>
            </a:r>
          </a:p>
        </p:txBody>
      </p:sp>
    </p:spTree>
    <p:extLst>
      <p:ext uri="{BB962C8B-B14F-4D97-AF65-F5344CB8AC3E}">
        <p14:creationId xmlns:p14="http://schemas.microsoft.com/office/powerpoint/2010/main" val="3207592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284B5-3FCC-FCDE-9ED4-5880508B0946}"/>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ED708468-A2A4-C5DD-CD37-2155D24E808C}"/>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Individual reflection  </a:t>
            </a:r>
            <a:r>
              <a:rPr lang="en-GB" noProof="0">
                <a:latin typeface="Georgia"/>
              </a:rPr>
              <a:t>(</a:t>
            </a:r>
            <a:r>
              <a:rPr lang="en-GB">
                <a:latin typeface="Georgia"/>
              </a:rPr>
              <a:t>15</a:t>
            </a:r>
            <a:r>
              <a:rPr lang="en-GB" noProof="0">
                <a:latin typeface="Georgia"/>
              </a:rPr>
              <a:t> min)</a:t>
            </a:r>
          </a:p>
        </p:txBody>
      </p:sp>
      <p:sp>
        <p:nvSpPr>
          <p:cNvPr id="6" name="Textplatzhalter 5">
            <a:extLst>
              <a:ext uri="{FF2B5EF4-FFF2-40B4-BE49-F238E27FC236}">
                <a16:creationId xmlns:a16="http://schemas.microsoft.com/office/drawing/2014/main" id="{1AAD1208-0018-5889-C27A-8A5FD499223B}"/>
              </a:ext>
            </a:extLst>
          </p:cNvPr>
          <p:cNvSpPr>
            <a:spLocks noGrp="1"/>
          </p:cNvSpPr>
          <p:nvPr>
            <p:ph type="body" sz="quarter" idx="4294967295"/>
          </p:nvPr>
        </p:nvSpPr>
        <p:spPr>
          <a:xfrm>
            <a:off x="1557682" y="2203225"/>
            <a:ext cx="7067334" cy="2857500"/>
          </a:xfrm>
        </p:spPr>
        <p:txBody>
          <a:bodyPr vert="horz" lIns="0" tIns="0" rIns="0" bIns="0" rtlCol="0" anchor="t">
            <a:normAutofit/>
          </a:bodyPr>
          <a:lstStyle/>
          <a:p>
            <a:r>
              <a:rPr lang="en-GB">
                <a:latin typeface="Arial"/>
                <a:cs typeface="Arial"/>
              </a:rPr>
              <a:t>Go to workbook, Step 2 (p.5) and reflect individually on the following:</a:t>
            </a:r>
            <a:endParaRPr lang="en-US"/>
          </a:p>
          <a:p>
            <a:pPr marL="457200" indent="-457200">
              <a:buFont typeface="Arial" panose="020B0604020202020204" pitchFamily="34" charset="0"/>
              <a:buChar char="•"/>
            </a:pPr>
            <a:r>
              <a:rPr lang="en-GB">
                <a:latin typeface="Arial"/>
                <a:cs typeface="Arial"/>
              </a:rPr>
              <a:t>What does my programme do under each stage (first column)?</a:t>
            </a:r>
          </a:p>
          <a:p>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040C5106-D414-3604-876A-CACE5D795194}"/>
              </a:ext>
            </a:extLst>
          </p:cNvPr>
          <p:cNvPicPr>
            <a:picLocks noChangeAspect="1"/>
          </p:cNvPicPr>
          <p:nvPr>
            <p:extLst>
              <p:ext uri="{C676402C-DOCS-INFO-873F-D02D20150324}">
                <p:docsInfo xmlns:p14="http://schemas.microsoft.com/office/powerpoint/2010/main" xmlns:a14="http://schemas.microsoft.com/office/drawing/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848910" y="3181860"/>
            <a:ext cx="4597090" cy="3676635"/>
          </a:xfrm>
          <a:prstGeom prst="rect">
            <a:avLst/>
          </a:prstGeom>
        </p:spPr>
      </p:pic>
    </p:spTree>
    <p:extLst>
      <p:ext uri="{BB962C8B-B14F-4D97-AF65-F5344CB8AC3E}">
        <p14:creationId xmlns:p14="http://schemas.microsoft.com/office/powerpoint/2010/main" val="262400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C1BAB-E816-8392-24F5-382A39AD2D21}"/>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700C249C-62E3-AE31-5D8D-8109FDC20E2B}"/>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Group discussion </a:t>
            </a:r>
            <a:r>
              <a:rPr lang="en-GB" noProof="0">
                <a:latin typeface="Georgia"/>
              </a:rPr>
              <a:t>(</a:t>
            </a:r>
            <a:r>
              <a:rPr lang="en-GB">
                <a:latin typeface="Georgia"/>
              </a:rPr>
              <a:t>20</a:t>
            </a:r>
            <a:r>
              <a:rPr lang="en-GB" noProof="0">
                <a:latin typeface="Georgia"/>
              </a:rPr>
              <a:t> min)</a:t>
            </a:r>
          </a:p>
        </p:txBody>
      </p:sp>
      <p:sp>
        <p:nvSpPr>
          <p:cNvPr id="6" name="Textplatzhalter 5">
            <a:extLst>
              <a:ext uri="{FF2B5EF4-FFF2-40B4-BE49-F238E27FC236}">
                <a16:creationId xmlns:a16="http://schemas.microsoft.com/office/drawing/2014/main" id="{DD558023-A550-2087-E6FB-91DBD067E168}"/>
              </a:ext>
            </a:extLst>
          </p:cNvPr>
          <p:cNvSpPr>
            <a:spLocks noGrp="1"/>
          </p:cNvSpPr>
          <p:nvPr>
            <p:ph type="body" sz="quarter" idx="4294967295"/>
          </p:nvPr>
        </p:nvSpPr>
        <p:spPr>
          <a:xfrm>
            <a:off x="1557682" y="2203225"/>
            <a:ext cx="7067334" cy="2857500"/>
          </a:xfrm>
        </p:spPr>
        <p:txBody>
          <a:bodyPr vert="horz" lIns="0" tIns="0" rIns="0" bIns="0" rtlCol="0" anchor="t">
            <a:normAutofit lnSpcReduction="10000"/>
          </a:bodyPr>
          <a:lstStyle/>
          <a:p>
            <a:r>
              <a:rPr lang="en-GB">
                <a:latin typeface="Arial"/>
                <a:cs typeface="Arial"/>
              </a:rPr>
              <a:t>Discuss at your table:</a:t>
            </a:r>
          </a:p>
          <a:p>
            <a:pPr marL="457200" indent="-457200">
              <a:buFont typeface="Arial" panose="020B0604020202020204" pitchFamily="34" charset="0"/>
              <a:buChar char="•"/>
            </a:pPr>
            <a:r>
              <a:rPr lang="en-GB">
                <a:latin typeface="Arial"/>
                <a:cs typeface="Arial"/>
              </a:rPr>
              <a:t>Which stage is already strong?</a:t>
            </a:r>
          </a:p>
          <a:p>
            <a:pPr marL="457200" indent="-457200">
              <a:buFont typeface="Arial" panose="020B0604020202020204" pitchFamily="34" charset="0"/>
              <a:buChar char="•"/>
            </a:pPr>
            <a:r>
              <a:rPr lang="en-GB">
                <a:latin typeface="Arial"/>
                <a:cs typeface="Arial"/>
              </a:rPr>
              <a:t>Which stage is weak? What is missing?</a:t>
            </a:r>
          </a:p>
          <a:p>
            <a:pPr marL="457200" indent="-457200">
              <a:buFont typeface="Arial" panose="020B0604020202020204" pitchFamily="34" charset="0"/>
              <a:buChar char="•"/>
            </a:pPr>
            <a:r>
              <a:rPr lang="en-GB">
                <a:latin typeface="Arial"/>
                <a:cs typeface="Arial"/>
              </a:rPr>
              <a:t>What can you realistically improve?</a:t>
            </a:r>
          </a:p>
          <a:p>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CF71D9DC-03D9-C00F-9487-4BCE0B2B83B6}"/>
              </a:ext>
            </a:extLst>
          </p:cNvPr>
          <p:cNvPicPr>
            <a:picLocks noChangeAspect="1"/>
          </p:cNvPicPr>
          <p:nvPr>
            <p:extLst>
              <p:ext uri="{C676402C-DOCS-INFO-873F-D02D20150324}">
                <p:docsInfo xmlns:a14="http://schemas.microsoft.com/office/drawing/2010/main" xmlns:p14="http://schemas.microsoft.com/office/powerpoint/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3045947"/>
            <a:ext cx="4597090" cy="3676635"/>
          </a:xfrm>
          <a:prstGeom prst="rect">
            <a:avLst/>
          </a:prstGeom>
        </p:spPr>
      </p:pic>
    </p:spTree>
    <p:extLst>
      <p:ext uri="{BB962C8B-B14F-4D97-AF65-F5344CB8AC3E}">
        <p14:creationId xmlns:p14="http://schemas.microsoft.com/office/powerpoint/2010/main" val="164103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CF7D-2659-9752-70E5-C604435A8222}"/>
            </a:ext>
          </a:extLst>
        </p:cNvPr>
        <p:cNvGrpSpPr/>
        <p:nvPr/>
      </p:nvGrpSpPr>
      <p:grpSpPr>
        <a:xfrm>
          <a:off x="0" y="0"/>
          <a:ext cx="0" cy="0"/>
          <a:chOff x="0" y="0"/>
          <a:chExt cx="0" cy="0"/>
        </a:xfrm>
      </p:grpSpPr>
      <p:sp>
        <p:nvSpPr>
          <p:cNvPr id="7" name="Bildplatzhalter 6">
            <a:extLst>
              <a:ext uri="{FF2B5EF4-FFF2-40B4-BE49-F238E27FC236}">
                <a16:creationId xmlns:a16="http://schemas.microsoft.com/office/drawing/2014/main" id="{66B879D0-660A-E66F-E39D-82A5E3B4338E}"/>
              </a:ext>
            </a:extLst>
          </p:cNvPr>
          <p:cNvSpPr>
            <a:spLocks noGrp="1"/>
          </p:cNvSpPr>
          <p:nvPr>
            <p:ph type="pic" sz="quarter" idx="12"/>
          </p:nvPr>
        </p:nvSpPr>
        <p:spPr/>
        <p:txBody>
          <a:bodyPr/>
          <a:lstStyle/>
          <a:p>
            <a:endParaRPr lang="en-GB" noProof="0"/>
          </a:p>
        </p:txBody>
      </p:sp>
      <p:sp>
        <p:nvSpPr>
          <p:cNvPr id="5" name="Titel 4">
            <a:extLst>
              <a:ext uri="{FF2B5EF4-FFF2-40B4-BE49-F238E27FC236}">
                <a16:creationId xmlns:a16="http://schemas.microsoft.com/office/drawing/2014/main" id="{E4C109E9-8A9D-1942-8D0D-CFB0819A0C5B}"/>
              </a:ext>
            </a:extLst>
          </p:cNvPr>
          <p:cNvSpPr>
            <a:spLocks noGrp="1"/>
          </p:cNvSpPr>
          <p:nvPr>
            <p:ph type="title"/>
          </p:nvPr>
        </p:nvSpPr>
        <p:spPr/>
        <p:txBody>
          <a:bodyPr/>
          <a:lstStyle/>
          <a:p>
            <a:r>
              <a:rPr lang="en-GB" noProof="0"/>
              <a:t>Lunch</a:t>
            </a:r>
          </a:p>
        </p:txBody>
      </p:sp>
    </p:spTree>
    <p:extLst>
      <p:ext uri="{BB962C8B-B14F-4D97-AF65-F5344CB8AC3E}">
        <p14:creationId xmlns:p14="http://schemas.microsoft.com/office/powerpoint/2010/main" val="191660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0B47-CDC1-533F-78DF-8D1364C63D8F}"/>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BB227BBB-ACF5-957F-4ED7-141A7BA49B97}"/>
              </a:ext>
            </a:extLst>
          </p:cNvPr>
          <p:cNvSpPr>
            <a:spLocks noGrp="1"/>
          </p:cNvSpPr>
          <p:nvPr>
            <p:ph type="body" sz="quarter" idx="13"/>
          </p:nvPr>
        </p:nvSpPr>
        <p:spPr>
          <a:xfrm>
            <a:off x="543032" y="2373892"/>
            <a:ext cx="11105936" cy="6285079"/>
          </a:xfrm>
        </p:spPr>
        <p:txBody>
          <a:bodyPr vert="horz" lIns="0" tIns="0" rIns="0" bIns="0" rtlCol="0" anchor="t">
            <a:normAutofit/>
          </a:bodyPr>
          <a:lstStyle/>
          <a:p>
            <a:pPr algn="ctr"/>
            <a:r>
              <a:rPr lang="en-US" sz="4000">
                <a:solidFill>
                  <a:schemeClr val="tx1">
                    <a:lumMod val="75000"/>
                    <a:lumOff val="25000"/>
                  </a:schemeClr>
                </a:solidFill>
              </a:rPr>
              <a:t>When should </a:t>
            </a:r>
            <a:r>
              <a:rPr lang="en-US" sz="4000" err="1">
                <a:solidFill>
                  <a:schemeClr val="tx1">
                    <a:lumMod val="75000"/>
                    <a:lumOff val="25000"/>
                  </a:schemeClr>
                </a:solidFill>
              </a:rPr>
              <a:t>capitalisation</a:t>
            </a:r>
            <a:r>
              <a:rPr lang="en-US" sz="4000">
                <a:solidFill>
                  <a:schemeClr val="tx1">
                    <a:lumMod val="75000"/>
                    <a:lumOff val="25000"/>
                  </a:schemeClr>
                </a:solidFill>
              </a:rPr>
              <a:t> happen?</a:t>
            </a:r>
          </a:p>
          <a:p>
            <a:pPr algn="ctr"/>
            <a:r>
              <a:rPr lang="en-US" sz="6000">
                <a:latin typeface="Georgia"/>
              </a:rPr>
              <a:t>At all stages of the lifecycle of the programme.</a:t>
            </a:r>
            <a:endParaRPr lang="es-ES" sz="6000">
              <a:latin typeface="Georgia"/>
            </a:endParaRPr>
          </a:p>
        </p:txBody>
      </p:sp>
    </p:spTree>
    <p:extLst>
      <p:ext uri="{BB962C8B-B14F-4D97-AF65-F5344CB8AC3E}">
        <p14:creationId xmlns:p14="http://schemas.microsoft.com/office/powerpoint/2010/main" val="1489611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C4F9FC5C-D76A-5F21-1E8E-77352E41EB01}"/>
            </a:ext>
          </a:extLst>
        </p:cNvPr>
        <p:cNvGrpSpPr/>
        <p:nvPr/>
      </p:nvGrpSpPr>
      <p:grpSpPr>
        <a:xfrm>
          <a:off x="0" y="0"/>
          <a:ext cx="0" cy="0"/>
          <a:chOff x="0" y="0"/>
          <a:chExt cx="0" cy="0"/>
        </a:xfrm>
      </p:grpSpPr>
      <p:sp>
        <p:nvSpPr>
          <p:cNvPr id="12" name="Textplatzhalter 11">
            <a:extLst>
              <a:ext uri="{FF2B5EF4-FFF2-40B4-BE49-F238E27FC236}">
                <a16:creationId xmlns:a16="http://schemas.microsoft.com/office/drawing/2014/main" id="{B80E10E3-5482-BE8C-3E52-CE3369CB1E5C}"/>
              </a:ext>
            </a:extLst>
          </p:cNvPr>
          <p:cNvSpPr>
            <a:spLocks noGrp="1"/>
          </p:cNvSpPr>
          <p:nvPr>
            <p:ph type="body" sz="quarter" idx="10"/>
          </p:nvPr>
        </p:nvSpPr>
        <p:spPr>
          <a:xfrm>
            <a:off x="1023257" y="1317405"/>
            <a:ext cx="5921375" cy="430118"/>
          </a:xfrm>
        </p:spPr>
        <p:txBody>
          <a:bodyPr/>
          <a:lstStyle/>
          <a:p>
            <a:pPr>
              <a:lnSpc>
                <a:spcPct val="130000"/>
              </a:lnSpc>
              <a:spcBef>
                <a:spcPts val="1000"/>
              </a:spcBef>
            </a:pPr>
            <a:r>
              <a:rPr lang="en-US" sz="2400">
                <a:latin typeface="Arial"/>
                <a:cs typeface="Arial"/>
              </a:rPr>
              <a:t>STEP 03</a:t>
            </a:r>
            <a:endParaRPr lang="en-US" sz="2400" b="1" noProof="0">
              <a:solidFill>
                <a:schemeClr val="bg1"/>
              </a:solidFill>
              <a:latin typeface="Arial"/>
              <a:cs typeface="Arial"/>
            </a:endParaRPr>
          </a:p>
        </p:txBody>
      </p:sp>
      <p:sp>
        <p:nvSpPr>
          <p:cNvPr id="16" name="Textplatzhalter 15">
            <a:extLst>
              <a:ext uri="{FF2B5EF4-FFF2-40B4-BE49-F238E27FC236}">
                <a16:creationId xmlns:a16="http://schemas.microsoft.com/office/drawing/2014/main" id="{6C77EC89-14AF-A088-B55A-310F8773F2B7}"/>
              </a:ext>
            </a:extLst>
          </p:cNvPr>
          <p:cNvSpPr>
            <a:spLocks noGrp="1"/>
          </p:cNvSpPr>
          <p:nvPr>
            <p:ph type="body" sz="quarter" idx="11"/>
          </p:nvPr>
        </p:nvSpPr>
        <p:spPr>
          <a:xfrm>
            <a:off x="1023258" y="1973575"/>
            <a:ext cx="10080625" cy="2750004"/>
          </a:xfrm>
        </p:spPr>
        <p:txBody>
          <a:bodyPr vert="horz" lIns="0" tIns="0" rIns="0" bIns="0" rtlCol="0" anchor="t">
            <a:normAutofit/>
          </a:bodyPr>
          <a:lstStyle/>
          <a:p>
            <a:pPr>
              <a:lnSpc>
                <a:spcPts val="6500"/>
              </a:lnSpc>
            </a:pPr>
            <a:r>
              <a:rPr lang="en-US" dirty="0">
                <a:latin typeface="Georgia"/>
              </a:rPr>
              <a:t>Making </a:t>
            </a:r>
            <a:r>
              <a:rPr lang="en-US" dirty="0" err="1">
                <a:latin typeface="Georgia"/>
              </a:rPr>
              <a:t>capitalisation</a:t>
            </a:r>
            <a:r>
              <a:rPr lang="en-US" dirty="0">
                <a:latin typeface="Georgia"/>
              </a:rPr>
              <a:t> happen: </a:t>
            </a:r>
            <a:r>
              <a:rPr lang="en-US" dirty="0">
                <a:solidFill>
                  <a:schemeClr val="accent4"/>
                </a:solidFill>
                <a:latin typeface="Georgia"/>
              </a:rPr>
              <a:t>Exploring practical approaches</a:t>
            </a:r>
            <a:endParaRPr lang="en-GB" dirty="0">
              <a:latin typeface="Georgia"/>
            </a:endParaRPr>
          </a:p>
        </p:txBody>
      </p:sp>
      <p:sp>
        <p:nvSpPr>
          <p:cNvPr id="14" name="Textplatzhalter 13">
            <a:extLst>
              <a:ext uri="{FF2B5EF4-FFF2-40B4-BE49-F238E27FC236}">
                <a16:creationId xmlns:a16="http://schemas.microsoft.com/office/drawing/2014/main" id="{222BC794-2BB2-BCC4-4EAD-B6AD41C94980}"/>
              </a:ext>
            </a:extLst>
          </p:cNvPr>
          <p:cNvSpPr>
            <a:spLocks noGrp="1"/>
          </p:cNvSpPr>
          <p:nvPr>
            <p:ph type="body" sz="quarter" idx="12"/>
          </p:nvPr>
        </p:nvSpPr>
        <p:spPr>
          <a:xfrm>
            <a:off x="1023257" y="4597775"/>
            <a:ext cx="5921375" cy="251607"/>
          </a:xfrm>
        </p:spPr>
        <p:txBody>
          <a:bodyPr/>
          <a:lstStyle/>
          <a:p>
            <a:pPr>
              <a:lnSpc>
                <a:spcPct val="130000"/>
              </a:lnSpc>
            </a:pPr>
            <a:r>
              <a:rPr lang="en-GB" dirty="0">
                <a:latin typeface="Georgia"/>
              </a:rPr>
              <a:t>Nicolas Garnier, Kelly </a:t>
            </a:r>
            <a:r>
              <a:rPr lang="en-GB" dirty="0" err="1">
                <a:latin typeface="Georgia"/>
              </a:rPr>
              <a:t>Zielniewski</a:t>
            </a:r>
            <a:r>
              <a:rPr lang="en-GB" dirty="0">
                <a:latin typeface="Georgia"/>
              </a:rPr>
              <a:t> </a:t>
            </a:r>
            <a:r>
              <a:rPr lang="en-GB" sz="1400" noProof="0" dirty="0">
                <a:latin typeface="Georgia"/>
              </a:rPr>
              <a:t>/ </a:t>
            </a:r>
            <a:r>
              <a:rPr lang="en-GB" dirty="0">
                <a:latin typeface="Georgia"/>
              </a:rPr>
              <a:t>30</a:t>
            </a:r>
            <a:r>
              <a:rPr lang="en-GB" sz="1400" noProof="0" dirty="0">
                <a:latin typeface="Georgia"/>
              </a:rPr>
              <a:t>.06.2026</a:t>
            </a:r>
          </a:p>
        </p:txBody>
      </p:sp>
    </p:spTree>
    <p:extLst>
      <p:ext uri="{BB962C8B-B14F-4D97-AF65-F5344CB8AC3E}">
        <p14:creationId xmlns:p14="http://schemas.microsoft.com/office/powerpoint/2010/main" val="36040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368" y="475488"/>
            <a:ext cx="10698480" cy="492443"/>
          </a:xfrm>
          <a:prstGeom prst="rect">
            <a:avLst/>
          </a:prstGeom>
          <a:noFill/>
        </p:spPr>
        <p:txBody>
          <a:bodyPr wrap="square" lIns="0" tIns="0" rIns="0" bIns="0" anchor="t">
            <a:spAutoFit/>
          </a:bodyPr>
          <a:lstStyle/>
          <a:p>
            <a:pPr algn="l">
              <a:lnSpc>
                <a:spcPct val="100000"/>
              </a:lnSpc>
            </a:pPr>
            <a:r>
              <a:rPr lang="en-GB" sz="3200" b="1" i="0" noProof="0" dirty="0">
                <a:solidFill>
                  <a:srgbClr val="0E6EB6"/>
                </a:solidFill>
                <a:latin typeface="Georgia"/>
              </a:rPr>
              <a:t>Making capitalisation operational</a:t>
            </a:r>
          </a:p>
        </p:txBody>
      </p:sp>
      <p:sp>
        <p:nvSpPr>
          <p:cNvPr id="4" name="TextBox 3"/>
          <p:cNvSpPr txBox="1"/>
          <p:nvPr/>
        </p:nvSpPr>
        <p:spPr>
          <a:xfrm>
            <a:off x="676656" y="987552"/>
            <a:ext cx="10515600" cy="246221"/>
          </a:xfrm>
          <a:prstGeom prst="rect">
            <a:avLst/>
          </a:prstGeom>
          <a:noFill/>
        </p:spPr>
        <p:txBody>
          <a:bodyPr wrap="square" lIns="0" tIns="0" rIns="0" bIns="0" anchor="t">
            <a:spAutoFit/>
          </a:bodyPr>
          <a:lstStyle/>
          <a:p>
            <a:pPr algn="l">
              <a:lnSpc>
                <a:spcPct val="100000"/>
              </a:lnSpc>
            </a:pPr>
            <a:r>
              <a:rPr lang="en-GB" sz="1600" b="0" i="0" noProof="0" dirty="0">
                <a:solidFill>
                  <a:srgbClr val="6B7785"/>
                </a:solidFill>
                <a:latin typeface="Arial"/>
              </a:rPr>
              <a:t>Three levers programmes can use without creating a heavy new system</a:t>
            </a:r>
          </a:p>
        </p:txBody>
      </p:sp>
      <p:sp>
        <p:nvSpPr>
          <p:cNvPr id="6" name="Rounded Rectangle 5"/>
          <p:cNvSpPr/>
          <p:nvPr/>
        </p:nvSpPr>
        <p:spPr>
          <a:xfrm>
            <a:off x="804672" y="1874519"/>
            <a:ext cx="3246120" cy="3063240"/>
          </a:xfrm>
          <a:prstGeom prst="roundRect">
            <a:avLst/>
          </a:prstGeom>
          <a:solidFill>
            <a:srgbClr val="FFFFFF"/>
          </a:solidFill>
          <a:ln w="19050">
            <a:solidFill>
              <a:srgbClr val="0E6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 name="Oval 6"/>
          <p:cNvSpPr/>
          <p:nvPr/>
        </p:nvSpPr>
        <p:spPr>
          <a:xfrm>
            <a:off x="2066543" y="1536192"/>
            <a:ext cx="713232" cy="71323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 name="TextBox 8"/>
          <p:cNvSpPr txBox="1"/>
          <p:nvPr/>
        </p:nvSpPr>
        <p:spPr>
          <a:xfrm>
            <a:off x="1078992" y="2475011"/>
            <a:ext cx="2697480" cy="307777"/>
          </a:xfrm>
          <a:prstGeom prst="rect">
            <a:avLst/>
          </a:prstGeom>
          <a:noFill/>
        </p:spPr>
        <p:txBody>
          <a:bodyPr wrap="square" lIns="0" tIns="0" rIns="0" bIns="0" anchor="ctr">
            <a:spAutoFit/>
          </a:bodyPr>
          <a:lstStyle/>
          <a:p>
            <a:pPr algn="ctr">
              <a:lnSpc>
                <a:spcPct val="100000"/>
              </a:lnSpc>
            </a:pPr>
            <a:r>
              <a:rPr lang="en-GB" sz="2000" b="1" i="0" noProof="0" dirty="0">
                <a:solidFill>
                  <a:srgbClr val="123B63"/>
                </a:solidFill>
                <a:latin typeface="+mj-lt"/>
              </a:rPr>
              <a:t>Calls &amp; selection</a:t>
            </a:r>
          </a:p>
        </p:txBody>
      </p:sp>
      <p:sp>
        <p:nvSpPr>
          <p:cNvPr id="10" name="TextBox 9"/>
          <p:cNvSpPr txBox="1"/>
          <p:nvPr/>
        </p:nvSpPr>
        <p:spPr>
          <a:xfrm>
            <a:off x="1216152" y="3292394"/>
            <a:ext cx="2423160" cy="830997"/>
          </a:xfrm>
          <a:prstGeom prst="rect">
            <a:avLst/>
          </a:prstGeom>
          <a:noFill/>
        </p:spPr>
        <p:txBody>
          <a:bodyPr wrap="square" lIns="0" tIns="0" rIns="0" bIns="0" anchor="ctr">
            <a:spAutoFit/>
          </a:bodyPr>
          <a:lstStyle/>
          <a:p>
            <a:pPr algn="ctr">
              <a:lnSpc>
                <a:spcPct val="100000"/>
              </a:lnSpc>
            </a:pPr>
            <a:r>
              <a:rPr lang="en-GB" b="0" i="0" noProof="0" dirty="0">
                <a:solidFill>
                  <a:srgbClr val="24313D"/>
                </a:solidFill>
                <a:latin typeface="Arial"/>
              </a:rPr>
              <a:t>Build capitalisation into requirements and assessment</a:t>
            </a:r>
          </a:p>
        </p:txBody>
      </p:sp>
      <p:sp>
        <p:nvSpPr>
          <p:cNvPr id="11" name="Chevron 10"/>
          <p:cNvSpPr/>
          <p:nvPr/>
        </p:nvSpPr>
        <p:spPr>
          <a:xfrm>
            <a:off x="4133088" y="3063240"/>
            <a:ext cx="384048" cy="475488"/>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Rounded Rectangle 11"/>
          <p:cNvSpPr/>
          <p:nvPr/>
        </p:nvSpPr>
        <p:spPr>
          <a:xfrm>
            <a:off x="4553712" y="1874519"/>
            <a:ext cx="3246120" cy="3063240"/>
          </a:xfrm>
          <a:prstGeom prst="roundRect">
            <a:avLst/>
          </a:prstGeom>
          <a:solidFill>
            <a:srgbClr val="FFFFFF"/>
          </a:solidFill>
          <a:ln w="19050">
            <a:solidFill>
              <a:srgbClr val="0796A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 name="Oval 12"/>
          <p:cNvSpPr/>
          <p:nvPr/>
        </p:nvSpPr>
        <p:spPr>
          <a:xfrm>
            <a:off x="5815583" y="1536192"/>
            <a:ext cx="713232" cy="713232"/>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 name="TextBox 14"/>
          <p:cNvSpPr txBox="1"/>
          <p:nvPr/>
        </p:nvSpPr>
        <p:spPr>
          <a:xfrm>
            <a:off x="4828031" y="2321124"/>
            <a:ext cx="2697480" cy="615553"/>
          </a:xfrm>
          <a:prstGeom prst="rect">
            <a:avLst/>
          </a:prstGeom>
          <a:noFill/>
        </p:spPr>
        <p:txBody>
          <a:bodyPr wrap="square" lIns="0" tIns="0" rIns="0" bIns="0" anchor="ctr">
            <a:spAutoFit/>
          </a:bodyPr>
          <a:lstStyle/>
          <a:p>
            <a:pPr algn="ctr">
              <a:lnSpc>
                <a:spcPct val="100000"/>
              </a:lnSpc>
            </a:pPr>
            <a:r>
              <a:rPr lang="en-GB" sz="2000" b="1" i="0" noProof="0" dirty="0">
                <a:solidFill>
                  <a:srgbClr val="123B63"/>
                </a:solidFill>
                <a:latin typeface="+mj-lt"/>
              </a:rPr>
              <a:t>Implementation support</a:t>
            </a:r>
          </a:p>
        </p:txBody>
      </p:sp>
      <p:sp>
        <p:nvSpPr>
          <p:cNvPr id="16" name="TextBox 15"/>
          <p:cNvSpPr txBox="1"/>
          <p:nvPr/>
        </p:nvSpPr>
        <p:spPr>
          <a:xfrm>
            <a:off x="4965192" y="3292394"/>
            <a:ext cx="2423160" cy="830997"/>
          </a:xfrm>
          <a:prstGeom prst="rect">
            <a:avLst/>
          </a:prstGeom>
          <a:noFill/>
        </p:spPr>
        <p:txBody>
          <a:bodyPr wrap="square" lIns="0" tIns="0" rIns="0" bIns="0" anchor="ctr">
            <a:spAutoFit/>
          </a:bodyPr>
          <a:lstStyle/>
          <a:p>
            <a:pPr algn="ctr">
              <a:lnSpc>
                <a:spcPct val="100000"/>
              </a:lnSpc>
            </a:pPr>
            <a:r>
              <a:rPr lang="en-GB" b="0" i="0" noProof="0" dirty="0">
                <a:solidFill>
                  <a:srgbClr val="24313D"/>
                </a:solidFill>
                <a:latin typeface="Arial"/>
              </a:rPr>
              <a:t>Help projects identify, test and prepare reusable results</a:t>
            </a:r>
          </a:p>
        </p:txBody>
      </p:sp>
      <p:sp>
        <p:nvSpPr>
          <p:cNvPr id="17" name="Chevron 16"/>
          <p:cNvSpPr/>
          <p:nvPr/>
        </p:nvSpPr>
        <p:spPr>
          <a:xfrm>
            <a:off x="7882127" y="3063240"/>
            <a:ext cx="384048" cy="475488"/>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 name="Rounded Rectangle 17"/>
          <p:cNvSpPr/>
          <p:nvPr/>
        </p:nvSpPr>
        <p:spPr>
          <a:xfrm>
            <a:off x="8302752" y="1874519"/>
            <a:ext cx="3246120" cy="3063240"/>
          </a:xfrm>
          <a:prstGeom prst="roundRect">
            <a:avLst/>
          </a:prstGeom>
          <a:solidFill>
            <a:srgbClr val="FFFFFF"/>
          </a:solidFill>
          <a:ln w="19050">
            <a:solidFill>
              <a:srgbClr val="13A36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Oval 18"/>
          <p:cNvSpPr/>
          <p:nvPr/>
        </p:nvSpPr>
        <p:spPr>
          <a:xfrm>
            <a:off x="9564624" y="1536192"/>
            <a:ext cx="713232" cy="713232"/>
          </a:xfrm>
          <a:prstGeom prst="ellipse">
            <a:avLst/>
          </a:prstGeom>
          <a:solidFill>
            <a:srgbClr val="13A3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 name="TextBox 20"/>
          <p:cNvSpPr txBox="1"/>
          <p:nvPr/>
        </p:nvSpPr>
        <p:spPr>
          <a:xfrm>
            <a:off x="8577072" y="2475011"/>
            <a:ext cx="2697480" cy="307777"/>
          </a:xfrm>
          <a:prstGeom prst="rect">
            <a:avLst/>
          </a:prstGeom>
          <a:noFill/>
        </p:spPr>
        <p:txBody>
          <a:bodyPr wrap="square" lIns="0" tIns="0" rIns="0" bIns="0" anchor="ctr">
            <a:spAutoFit/>
          </a:bodyPr>
          <a:lstStyle/>
          <a:p>
            <a:pPr algn="ctr">
              <a:lnSpc>
                <a:spcPct val="100000"/>
              </a:lnSpc>
            </a:pPr>
            <a:r>
              <a:rPr lang="en-GB" sz="2000" b="1" i="0" noProof="0" dirty="0">
                <a:solidFill>
                  <a:srgbClr val="123B63"/>
                </a:solidFill>
                <a:latin typeface="+mj-lt"/>
              </a:rPr>
              <a:t>Transfer &amp; reuse</a:t>
            </a:r>
          </a:p>
        </p:txBody>
      </p:sp>
      <p:sp>
        <p:nvSpPr>
          <p:cNvPr id="22" name="TextBox 21"/>
          <p:cNvSpPr txBox="1"/>
          <p:nvPr/>
        </p:nvSpPr>
        <p:spPr>
          <a:xfrm>
            <a:off x="8714232" y="3292394"/>
            <a:ext cx="2423160" cy="830997"/>
          </a:xfrm>
          <a:prstGeom prst="rect">
            <a:avLst/>
          </a:prstGeom>
          <a:noFill/>
        </p:spPr>
        <p:txBody>
          <a:bodyPr wrap="square" lIns="0" tIns="0" rIns="0" bIns="0" anchor="ctr">
            <a:spAutoFit/>
          </a:bodyPr>
          <a:lstStyle/>
          <a:p>
            <a:pPr algn="ctr">
              <a:lnSpc>
                <a:spcPct val="100000"/>
              </a:lnSpc>
            </a:pPr>
            <a:r>
              <a:rPr lang="en-GB" b="0" i="0" noProof="0" dirty="0">
                <a:solidFill>
                  <a:srgbClr val="24313D"/>
                </a:solidFill>
                <a:latin typeface="Arial"/>
              </a:rPr>
              <a:t>Connect results with takers, stakeholders and policy</a:t>
            </a:r>
          </a:p>
        </p:txBody>
      </p:sp>
      <p:sp>
        <p:nvSpPr>
          <p:cNvPr id="23" name="TextBox 22"/>
          <p:cNvSpPr txBox="1"/>
          <p:nvPr/>
        </p:nvSpPr>
        <p:spPr>
          <a:xfrm>
            <a:off x="920496" y="5578505"/>
            <a:ext cx="10351008" cy="230832"/>
          </a:xfrm>
          <a:prstGeom prst="rect">
            <a:avLst/>
          </a:prstGeom>
          <a:noFill/>
        </p:spPr>
        <p:txBody>
          <a:bodyPr wrap="square" lIns="0" tIns="0" rIns="0" bIns="0" anchor="ctr">
            <a:spAutoFit/>
          </a:bodyPr>
          <a:lstStyle/>
          <a:p>
            <a:pPr algn="ctr">
              <a:lnSpc>
                <a:spcPct val="100000"/>
              </a:lnSpc>
            </a:pPr>
            <a:r>
              <a:rPr lang="en-GB" sz="1500" b="1" i="0" noProof="0" dirty="0">
                <a:solidFill>
                  <a:srgbClr val="123B63"/>
                </a:solidFill>
                <a:latin typeface="Arial"/>
              </a:rPr>
              <a:t>The programme role is to create the conditions, support progress and connect results to opportunities for uptake</a:t>
            </a:r>
          </a:p>
        </p:txBody>
      </p:sp>
    </p:spTree>
    <p:extLst>
      <p:ext uri="{BB962C8B-B14F-4D97-AF65-F5344CB8AC3E}">
        <p14:creationId xmlns:p14="http://schemas.microsoft.com/office/powerpoint/2010/main" val="69966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002CF-3230-BA33-50CC-5B4BC69C6EB8}"/>
            </a:ext>
          </a:extLst>
        </p:cNvPr>
        <p:cNvGrpSpPr/>
        <p:nvPr/>
      </p:nvGrpSpPr>
      <p:grpSpPr>
        <a:xfrm>
          <a:off x="0" y="0"/>
          <a:ext cx="0" cy="0"/>
          <a:chOff x="0" y="0"/>
          <a:chExt cx="0" cy="0"/>
        </a:xfrm>
      </p:grpSpPr>
      <p:sp>
        <p:nvSpPr>
          <p:cNvPr id="4" name="TextBox 3"/>
          <p:cNvSpPr txBox="1"/>
          <p:nvPr/>
        </p:nvSpPr>
        <p:spPr>
          <a:xfrm>
            <a:off x="694944" y="411480"/>
            <a:ext cx="10698480" cy="411480"/>
          </a:xfrm>
          <a:prstGeom prst="rect">
            <a:avLst/>
          </a:prstGeom>
          <a:noFill/>
        </p:spPr>
        <p:txBody>
          <a:bodyPr wrap="square" lIns="0" tIns="0" rIns="0" bIns="0" anchor="t">
            <a:spAutoFit/>
          </a:bodyPr>
          <a:lstStyle>
            <a:defPPr>
              <a:defRPr lang="es-ES"/>
            </a:defPPr>
            <a:lvl1pPr>
              <a:lnSpc>
                <a:spcPct val="100000"/>
              </a:lnSpc>
              <a:defRPr sz="3200" b="1" i="0">
                <a:solidFill>
                  <a:srgbClr val="0E6EB6"/>
                </a:solidFill>
                <a:latin typeface="Georgia"/>
              </a:defRPr>
            </a:lvl1pPr>
          </a:lstStyle>
          <a:p>
            <a:r>
              <a:rPr lang="en-GB" noProof="0" dirty="0"/>
              <a:t>Capitalisation mindset from the outset</a:t>
            </a:r>
          </a:p>
        </p:txBody>
      </p:sp>
      <p:sp>
        <p:nvSpPr>
          <p:cNvPr id="5" name="TextBox 4"/>
          <p:cNvSpPr txBox="1"/>
          <p:nvPr/>
        </p:nvSpPr>
        <p:spPr>
          <a:xfrm>
            <a:off x="694944" y="1053980"/>
            <a:ext cx="10332720" cy="283154"/>
          </a:xfrm>
          <a:prstGeom prst="rect">
            <a:avLst/>
          </a:prstGeom>
          <a:noFill/>
        </p:spPr>
        <p:txBody>
          <a:bodyPr wrap="square" lIns="18288" tIns="18288" rIns="18288" bIns="18288" anchor="t">
            <a:spAutoFit/>
          </a:bodyPr>
          <a:lstStyle/>
          <a:p>
            <a:pPr algn="l"/>
            <a:r>
              <a:rPr sz="1600" b="0" dirty="0">
                <a:solidFill>
                  <a:srgbClr val="58657E"/>
                </a:solidFill>
                <a:latin typeface="Arial"/>
              </a:rPr>
              <a:t>When planning an Interreg project, the starting point is solving a territorial challenge that is:</a:t>
            </a:r>
          </a:p>
        </p:txBody>
      </p:sp>
      <p:cxnSp>
        <p:nvCxnSpPr>
          <p:cNvPr id="6" name="Connector 5"/>
          <p:cNvCxnSpPr/>
          <p:nvPr/>
        </p:nvCxnSpPr>
        <p:spPr>
          <a:xfrm flipV="1">
            <a:off x="2711443" y="2277558"/>
            <a:ext cx="256032" cy="594360"/>
          </a:xfrm>
          <a:prstGeom prst="line">
            <a:avLst/>
          </a:prstGeom>
          <a:ln w="12700">
            <a:solidFill>
              <a:srgbClr val="0059E6"/>
            </a:solidFill>
          </a:ln>
        </p:spPr>
        <p:style>
          <a:lnRef idx="2">
            <a:schemeClr val="accent1"/>
          </a:lnRef>
          <a:fillRef idx="0">
            <a:schemeClr val="accent1"/>
          </a:fillRef>
          <a:effectRef idx="1">
            <a:schemeClr val="accent1"/>
          </a:effectRef>
          <a:fontRef idx="minor">
            <a:schemeClr val="tx1"/>
          </a:fontRef>
        </p:style>
      </p:cxnSp>
      <p:cxnSp>
        <p:nvCxnSpPr>
          <p:cNvPr id="7" name="Connector 6"/>
          <p:cNvCxnSpPr/>
          <p:nvPr/>
        </p:nvCxnSpPr>
        <p:spPr>
          <a:xfrm>
            <a:off x="2711443" y="2871918"/>
            <a:ext cx="256032" cy="338328"/>
          </a:xfrm>
          <a:prstGeom prst="line">
            <a:avLst/>
          </a:prstGeom>
          <a:ln w="12700">
            <a:solidFill>
              <a:srgbClr val="0059E6"/>
            </a:solidFill>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818388" y="1829502"/>
            <a:ext cx="2423160" cy="1965960"/>
          </a:xfrm>
          <a:prstGeom prst="roundRect">
            <a:avLst/>
          </a:prstGeom>
          <a:solidFill>
            <a:schemeClr val="accent1"/>
          </a:solidFill>
          <a:ln w="12700">
            <a:solidFill>
              <a:srgbClr val="0059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12" name="TextBox 11"/>
          <p:cNvSpPr txBox="1"/>
          <p:nvPr/>
        </p:nvSpPr>
        <p:spPr>
          <a:xfrm>
            <a:off x="1092708" y="2356047"/>
            <a:ext cx="1874519" cy="861774"/>
          </a:xfrm>
          <a:prstGeom prst="rect">
            <a:avLst/>
          </a:prstGeom>
          <a:noFill/>
        </p:spPr>
        <p:txBody>
          <a:bodyPr wrap="square" lIns="0" tIns="0" rIns="0" bIns="0" anchor="t">
            <a:spAutoFit/>
          </a:bodyPr>
          <a:lstStyle/>
          <a:p>
            <a:pPr algn="ctr"/>
            <a:r>
              <a:rPr sz="2800" b="1" dirty="0">
                <a:solidFill>
                  <a:srgbClr val="FFFFFF"/>
                </a:solidFill>
                <a:latin typeface="Arial"/>
              </a:rPr>
              <a:t>Territorial
challenge</a:t>
            </a:r>
          </a:p>
        </p:txBody>
      </p:sp>
      <p:sp>
        <p:nvSpPr>
          <p:cNvPr id="13" name="Rounded Rectangle 12"/>
          <p:cNvSpPr/>
          <p:nvPr/>
        </p:nvSpPr>
        <p:spPr>
          <a:xfrm>
            <a:off x="3785616" y="1697557"/>
            <a:ext cx="3611880" cy="969264"/>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17" name="TextBox 16"/>
          <p:cNvSpPr txBox="1"/>
          <p:nvPr/>
        </p:nvSpPr>
        <p:spPr>
          <a:xfrm>
            <a:off x="4498848" y="1871293"/>
            <a:ext cx="2807208" cy="283154"/>
          </a:xfrm>
          <a:prstGeom prst="rect">
            <a:avLst/>
          </a:prstGeom>
          <a:noFill/>
        </p:spPr>
        <p:txBody>
          <a:bodyPr wrap="square" lIns="18288" tIns="18288" rIns="18288" bIns="18288" anchor="t">
            <a:spAutoFit/>
          </a:bodyPr>
          <a:lstStyle/>
          <a:p>
            <a:pPr algn="l"/>
            <a:r>
              <a:rPr sz="1600" b="1" dirty="0">
                <a:solidFill>
                  <a:schemeClr val="accent1"/>
                </a:solidFill>
                <a:latin typeface="Arial"/>
              </a:rPr>
              <a:t>Demand-driven</a:t>
            </a:r>
          </a:p>
        </p:txBody>
      </p:sp>
      <p:sp>
        <p:nvSpPr>
          <p:cNvPr id="18" name="TextBox 17"/>
          <p:cNvSpPr txBox="1"/>
          <p:nvPr/>
        </p:nvSpPr>
        <p:spPr>
          <a:xfrm>
            <a:off x="4498848" y="2136469"/>
            <a:ext cx="2807208" cy="406265"/>
          </a:xfrm>
          <a:prstGeom prst="rect">
            <a:avLst/>
          </a:prstGeom>
          <a:noFill/>
        </p:spPr>
        <p:txBody>
          <a:bodyPr wrap="square" lIns="18288" tIns="18288" rIns="18288" bIns="18288" anchor="t">
            <a:spAutoFit/>
          </a:bodyPr>
          <a:lstStyle/>
          <a:p>
            <a:pPr algn="l"/>
            <a:r>
              <a:rPr sz="1200" b="0" dirty="0">
                <a:solidFill>
                  <a:srgbClr val="04143A"/>
                </a:solidFill>
                <a:latin typeface="Arial"/>
              </a:rPr>
              <a:t>Responds to the needs of a
specific target group</a:t>
            </a:r>
          </a:p>
        </p:txBody>
      </p:sp>
      <p:sp>
        <p:nvSpPr>
          <p:cNvPr id="19" name="Rounded Rectangle 18"/>
          <p:cNvSpPr/>
          <p:nvPr/>
        </p:nvSpPr>
        <p:spPr>
          <a:xfrm>
            <a:off x="7626096" y="1697557"/>
            <a:ext cx="3611880" cy="969264"/>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23" name="TextBox 22"/>
          <p:cNvSpPr txBox="1"/>
          <p:nvPr/>
        </p:nvSpPr>
        <p:spPr>
          <a:xfrm>
            <a:off x="8339327" y="1871293"/>
            <a:ext cx="2807208" cy="283154"/>
          </a:xfrm>
          <a:prstGeom prst="rect">
            <a:avLst/>
          </a:prstGeom>
          <a:noFill/>
        </p:spPr>
        <p:txBody>
          <a:bodyPr wrap="square" lIns="18288" tIns="18288" rIns="18288" bIns="18288" anchor="t">
            <a:spAutoFit/>
          </a:bodyPr>
          <a:lstStyle/>
          <a:p>
            <a:pPr algn="l"/>
            <a:r>
              <a:rPr sz="1600" b="1" dirty="0">
                <a:solidFill>
                  <a:schemeClr val="accent1"/>
                </a:solidFill>
                <a:latin typeface="Arial"/>
              </a:rPr>
              <a:t>Relevant</a:t>
            </a:r>
          </a:p>
        </p:txBody>
      </p:sp>
      <p:sp>
        <p:nvSpPr>
          <p:cNvPr id="24" name="TextBox 23"/>
          <p:cNvSpPr txBox="1"/>
          <p:nvPr/>
        </p:nvSpPr>
        <p:spPr>
          <a:xfrm>
            <a:off x="8339327" y="2136469"/>
            <a:ext cx="2807208" cy="406265"/>
          </a:xfrm>
          <a:prstGeom prst="rect">
            <a:avLst/>
          </a:prstGeom>
          <a:noFill/>
        </p:spPr>
        <p:txBody>
          <a:bodyPr wrap="square" lIns="18288" tIns="18288" rIns="18288" bIns="18288" anchor="t">
            <a:spAutoFit/>
          </a:bodyPr>
          <a:lstStyle/>
          <a:p>
            <a:pPr algn="l"/>
            <a:r>
              <a:rPr sz="1200" b="0">
                <a:solidFill>
                  <a:srgbClr val="04143A"/>
                </a:solidFill>
                <a:latin typeface="Arial"/>
              </a:rPr>
              <a:t>Responds to priorities of
the programme and EU</a:t>
            </a:r>
          </a:p>
        </p:txBody>
      </p:sp>
      <p:sp>
        <p:nvSpPr>
          <p:cNvPr id="25" name="Rounded Rectangle 24"/>
          <p:cNvSpPr/>
          <p:nvPr/>
        </p:nvSpPr>
        <p:spPr>
          <a:xfrm>
            <a:off x="3785616" y="2950285"/>
            <a:ext cx="3611880" cy="969264"/>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29" name="TextBox 28"/>
          <p:cNvSpPr txBox="1"/>
          <p:nvPr/>
        </p:nvSpPr>
        <p:spPr>
          <a:xfrm>
            <a:off x="4498848" y="3124021"/>
            <a:ext cx="2807208" cy="283154"/>
          </a:xfrm>
          <a:prstGeom prst="rect">
            <a:avLst/>
          </a:prstGeom>
          <a:noFill/>
        </p:spPr>
        <p:txBody>
          <a:bodyPr wrap="square" lIns="18288" tIns="18288" rIns="18288" bIns="18288" anchor="t">
            <a:spAutoFit/>
          </a:bodyPr>
          <a:lstStyle/>
          <a:p>
            <a:pPr algn="l"/>
            <a:r>
              <a:rPr sz="1600" b="1" dirty="0">
                <a:solidFill>
                  <a:schemeClr val="accent1"/>
                </a:solidFill>
                <a:latin typeface="Arial"/>
              </a:rPr>
              <a:t>Result-oriented</a:t>
            </a:r>
          </a:p>
        </p:txBody>
      </p:sp>
      <p:sp>
        <p:nvSpPr>
          <p:cNvPr id="30" name="TextBox 29"/>
          <p:cNvSpPr txBox="1"/>
          <p:nvPr/>
        </p:nvSpPr>
        <p:spPr>
          <a:xfrm>
            <a:off x="4498848" y="3389197"/>
            <a:ext cx="2807208" cy="406265"/>
          </a:xfrm>
          <a:prstGeom prst="rect">
            <a:avLst/>
          </a:prstGeom>
          <a:noFill/>
        </p:spPr>
        <p:txBody>
          <a:bodyPr wrap="square" lIns="18288" tIns="18288" rIns="18288" bIns="18288" anchor="t">
            <a:spAutoFit/>
          </a:bodyPr>
          <a:lstStyle/>
          <a:p>
            <a:pPr algn="l"/>
            <a:r>
              <a:rPr sz="1200" b="0" dirty="0">
                <a:solidFill>
                  <a:srgbClr val="04143A"/>
                </a:solidFill>
                <a:latin typeface="Arial"/>
              </a:rPr>
              <a:t>Addresses the need, agreed
from the start</a:t>
            </a:r>
          </a:p>
        </p:txBody>
      </p:sp>
      <p:sp>
        <p:nvSpPr>
          <p:cNvPr id="31" name="Rounded Rectangle 30"/>
          <p:cNvSpPr/>
          <p:nvPr/>
        </p:nvSpPr>
        <p:spPr>
          <a:xfrm>
            <a:off x="7626096" y="2950285"/>
            <a:ext cx="3611880" cy="969264"/>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35" name="TextBox 34"/>
          <p:cNvSpPr txBox="1"/>
          <p:nvPr/>
        </p:nvSpPr>
        <p:spPr>
          <a:xfrm>
            <a:off x="8339327" y="3124021"/>
            <a:ext cx="2807208" cy="283154"/>
          </a:xfrm>
          <a:prstGeom prst="rect">
            <a:avLst/>
          </a:prstGeom>
          <a:noFill/>
        </p:spPr>
        <p:txBody>
          <a:bodyPr wrap="square" lIns="18288" tIns="18288" rIns="18288" bIns="18288" anchor="t">
            <a:spAutoFit/>
          </a:bodyPr>
          <a:lstStyle/>
          <a:p>
            <a:pPr algn="l"/>
            <a:r>
              <a:rPr sz="1600" b="1" dirty="0">
                <a:solidFill>
                  <a:schemeClr val="accent1"/>
                </a:solidFill>
                <a:latin typeface="Arial"/>
              </a:rPr>
              <a:t>Cooperation</a:t>
            </a:r>
            <a:r>
              <a:rPr lang="es-ES" sz="1600" b="1" dirty="0">
                <a:solidFill>
                  <a:schemeClr val="accent1"/>
                </a:solidFill>
                <a:latin typeface="Arial"/>
              </a:rPr>
              <a:t> </a:t>
            </a:r>
            <a:r>
              <a:rPr sz="1600" b="1" dirty="0">
                <a:solidFill>
                  <a:schemeClr val="accent1"/>
                </a:solidFill>
                <a:latin typeface="Arial"/>
              </a:rPr>
              <a:t>added</a:t>
            </a:r>
            <a:r>
              <a:rPr lang="es-ES" sz="1600" b="1" dirty="0">
                <a:solidFill>
                  <a:schemeClr val="accent1"/>
                </a:solidFill>
                <a:latin typeface="Arial"/>
              </a:rPr>
              <a:t>-</a:t>
            </a:r>
            <a:r>
              <a:rPr sz="1600" b="1" dirty="0">
                <a:solidFill>
                  <a:schemeClr val="accent1"/>
                </a:solidFill>
                <a:latin typeface="Arial"/>
              </a:rPr>
              <a:t>value</a:t>
            </a:r>
          </a:p>
        </p:txBody>
      </p:sp>
      <p:sp>
        <p:nvSpPr>
          <p:cNvPr id="36" name="TextBox 35"/>
          <p:cNvSpPr txBox="1"/>
          <p:nvPr/>
        </p:nvSpPr>
        <p:spPr>
          <a:xfrm>
            <a:off x="8339327" y="3389197"/>
            <a:ext cx="2807208" cy="406265"/>
          </a:xfrm>
          <a:prstGeom prst="rect">
            <a:avLst/>
          </a:prstGeom>
          <a:noFill/>
        </p:spPr>
        <p:txBody>
          <a:bodyPr wrap="square" lIns="18288" tIns="18288" rIns="18288" bIns="18288" anchor="t">
            <a:spAutoFit/>
          </a:bodyPr>
          <a:lstStyle/>
          <a:p>
            <a:pPr algn="l"/>
            <a:r>
              <a:rPr sz="1200" b="0">
                <a:solidFill>
                  <a:srgbClr val="04143A"/>
                </a:solidFill>
                <a:latin typeface="Arial"/>
              </a:rPr>
              <a:t>Solves challenges across
borders</a:t>
            </a:r>
          </a:p>
        </p:txBody>
      </p:sp>
      <p:sp>
        <p:nvSpPr>
          <p:cNvPr id="37" name="TextBox 36"/>
          <p:cNvSpPr txBox="1"/>
          <p:nvPr/>
        </p:nvSpPr>
        <p:spPr>
          <a:xfrm>
            <a:off x="3672660" y="4175599"/>
            <a:ext cx="4459583" cy="313932"/>
          </a:xfrm>
          <a:prstGeom prst="rect">
            <a:avLst/>
          </a:prstGeom>
          <a:noFill/>
        </p:spPr>
        <p:txBody>
          <a:bodyPr wrap="square" lIns="18288" tIns="18288" rIns="18288" bIns="18288" anchor="t">
            <a:spAutoFit/>
          </a:bodyPr>
          <a:lstStyle/>
          <a:p>
            <a:pPr algn="l"/>
            <a:r>
              <a:rPr b="1" dirty="0">
                <a:solidFill>
                  <a:srgbClr val="04143A"/>
                </a:solidFill>
                <a:latin typeface="Arial"/>
              </a:rPr>
              <a:t>Two additional </a:t>
            </a:r>
            <a:r>
              <a:rPr lang="es-ES" b="1" dirty="0" err="1">
                <a:solidFill>
                  <a:schemeClr val="accent3"/>
                </a:solidFill>
                <a:latin typeface="Arial"/>
              </a:rPr>
              <a:t>capitalisation</a:t>
            </a:r>
            <a:r>
              <a:rPr lang="es-ES" b="1" dirty="0">
                <a:solidFill>
                  <a:schemeClr val="accent1"/>
                </a:solidFill>
                <a:latin typeface="Arial"/>
              </a:rPr>
              <a:t> </a:t>
            </a:r>
            <a:r>
              <a:rPr b="1" dirty="0">
                <a:solidFill>
                  <a:srgbClr val="04143A"/>
                </a:solidFill>
                <a:latin typeface="Arial"/>
              </a:rPr>
              <a:t>lenses</a:t>
            </a:r>
          </a:p>
        </p:txBody>
      </p:sp>
      <p:sp>
        <p:nvSpPr>
          <p:cNvPr id="39" name="Rounded Rectangle 38"/>
          <p:cNvSpPr/>
          <p:nvPr/>
        </p:nvSpPr>
        <p:spPr>
          <a:xfrm>
            <a:off x="704088" y="4660213"/>
            <a:ext cx="5074920" cy="1069848"/>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43" name="TextBox 42"/>
          <p:cNvSpPr txBox="1"/>
          <p:nvPr/>
        </p:nvSpPr>
        <p:spPr>
          <a:xfrm>
            <a:off x="1417320" y="4833949"/>
            <a:ext cx="4270248" cy="283154"/>
          </a:xfrm>
          <a:prstGeom prst="rect">
            <a:avLst/>
          </a:prstGeom>
          <a:noFill/>
        </p:spPr>
        <p:txBody>
          <a:bodyPr wrap="square" lIns="18288" tIns="18288" rIns="18288" bIns="18288" anchor="t">
            <a:spAutoFit/>
          </a:bodyPr>
          <a:lstStyle/>
          <a:p>
            <a:pPr algn="l"/>
            <a:r>
              <a:rPr sz="1600" b="1" dirty="0">
                <a:solidFill>
                  <a:schemeClr val="accent3"/>
                </a:solidFill>
                <a:latin typeface="Arial"/>
              </a:rPr>
              <a:t>Building on existing results</a:t>
            </a:r>
          </a:p>
        </p:txBody>
      </p:sp>
      <p:sp>
        <p:nvSpPr>
          <p:cNvPr id="44" name="TextBox 43"/>
          <p:cNvSpPr txBox="1"/>
          <p:nvPr/>
        </p:nvSpPr>
        <p:spPr>
          <a:xfrm>
            <a:off x="1417320" y="5099125"/>
            <a:ext cx="4270248" cy="406265"/>
          </a:xfrm>
          <a:prstGeom prst="rect">
            <a:avLst/>
          </a:prstGeom>
          <a:noFill/>
        </p:spPr>
        <p:txBody>
          <a:bodyPr wrap="square" lIns="18288" tIns="18288" rIns="18288" bIns="18288" anchor="t">
            <a:spAutoFit/>
          </a:bodyPr>
          <a:lstStyle/>
          <a:p>
            <a:pPr algn="l"/>
            <a:r>
              <a:rPr sz="1200" b="0" dirty="0">
                <a:solidFill>
                  <a:srgbClr val="04143A"/>
                </a:solidFill>
                <a:latin typeface="Arial"/>
              </a:rPr>
              <a:t>What proven knowledge, practices or tools
can the project use, adapt or advance?</a:t>
            </a:r>
          </a:p>
        </p:txBody>
      </p:sp>
      <p:sp>
        <p:nvSpPr>
          <p:cNvPr id="45" name="Rounded Rectangle 44"/>
          <p:cNvSpPr/>
          <p:nvPr/>
        </p:nvSpPr>
        <p:spPr>
          <a:xfrm>
            <a:off x="5980176" y="4660213"/>
            <a:ext cx="5257800" cy="1069848"/>
          </a:xfrm>
          <a:prstGeom prst="roundRect">
            <a:avLst/>
          </a:prstGeom>
          <a:solidFill>
            <a:srgbClr val="F9FFFD"/>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49" name="TextBox 48"/>
          <p:cNvSpPr txBox="1"/>
          <p:nvPr/>
        </p:nvSpPr>
        <p:spPr>
          <a:xfrm>
            <a:off x="6693408" y="4833949"/>
            <a:ext cx="4453128" cy="283154"/>
          </a:xfrm>
          <a:prstGeom prst="rect">
            <a:avLst/>
          </a:prstGeom>
          <a:noFill/>
        </p:spPr>
        <p:txBody>
          <a:bodyPr wrap="square" lIns="18288" tIns="18288" rIns="18288" bIns="18288" anchor="t">
            <a:spAutoFit/>
          </a:bodyPr>
          <a:lstStyle/>
          <a:p>
            <a:pPr algn="l"/>
            <a:r>
              <a:rPr sz="1600" b="1" dirty="0">
                <a:solidFill>
                  <a:srgbClr val="00A0A0"/>
                </a:solidFill>
                <a:latin typeface="Arial"/>
              </a:rPr>
              <a:t>End-users uptake and impact</a:t>
            </a:r>
          </a:p>
        </p:txBody>
      </p:sp>
      <p:sp>
        <p:nvSpPr>
          <p:cNvPr id="50" name="TextBox 49"/>
          <p:cNvSpPr txBox="1"/>
          <p:nvPr/>
        </p:nvSpPr>
        <p:spPr>
          <a:xfrm>
            <a:off x="6693408" y="5099125"/>
            <a:ext cx="4453128" cy="590931"/>
          </a:xfrm>
          <a:prstGeom prst="rect">
            <a:avLst/>
          </a:prstGeom>
          <a:noFill/>
        </p:spPr>
        <p:txBody>
          <a:bodyPr wrap="square" lIns="18288" tIns="18288" rIns="18288" bIns="18288" anchor="t">
            <a:spAutoFit/>
          </a:bodyPr>
          <a:lstStyle/>
          <a:p>
            <a:pPr algn="l"/>
            <a:r>
              <a:rPr sz="1200" b="0" dirty="0">
                <a:solidFill>
                  <a:srgbClr val="04143A"/>
                </a:solidFill>
                <a:latin typeface="Arial"/>
              </a:rPr>
              <a:t>Who is expected to take up the result,
and what change should happen beyond
the partnership?</a:t>
            </a:r>
          </a:p>
        </p:txBody>
      </p:sp>
    </p:spTree>
    <p:extLst>
      <p:ext uri="{BB962C8B-B14F-4D97-AF65-F5344CB8AC3E}">
        <p14:creationId xmlns:p14="http://schemas.microsoft.com/office/powerpoint/2010/main" val="85205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P spid="43" grpId="0"/>
      <p:bldP spid="44" grpId="0"/>
      <p:bldP spid="45" grpId="0" animBg="1"/>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2748-29BC-4BE7-5C4A-C0D4B542AFB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7A7A057-20FC-A4A2-3128-34171DD32A8F}"/>
              </a:ext>
            </a:extLst>
          </p:cNvPr>
          <p:cNvSpPr>
            <a:spLocks noGrp="1"/>
          </p:cNvSpPr>
          <p:nvPr>
            <p:ph type="title"/>
          </p:nvPr>
        </p:nvSpPr>
        <p:spPr>
          <a:xfrm>
            <a:off x="927688" y="246542"/>
            <a:ext cx="11024826" cy="867613"/>
          </a:xfrm>
        </p:spPr>
        <p:txBody>
          <a:bodyPr>
            <a:normAutofit/>
          </a:bodyPr>
          <a:lstStyle/>
          <a:p>
            <a:r>
              <a:rPr lang="en-US" sz="3200" dirty="0">
                <a:solidFill>
                  <a:schemeClr val="accent1"/>
                </a:solidFill>
              </a:rPr>
              <a:t>Building on results : HIT template questions</a:t>
            </a:r>
            <a:endParaRPr lang="en-US" sz="3200" dirty="0"/>
          </a:p>
        </p:txBody>
      </p:sp>
      <p:sp>
        <p:nvSpPr>
          <p:cNvPr id="11" name="Textfeld 10">
            <a:extLst>
              <a:ext uri="{FF2B5EF4-FFF2-40B4-BE49-F238E27FC236}">
                <a16:creationId xmlns:a16="http://schemas.microsoft.com/office/drawing/2014/main" id="{EF927FBA-080F-CF1C-7221-DC34A68D3F3A}"/>
              </a:ext>
            </a:extLst>
          </p:cNvPr>
          <p:cNvSpPr txBox="1"/>
          <p:nvPr/>
        </p:nvSpPr>
        <p:spPr>
          <a:xfrm>
            <a:off x="927688" y="3488579"/>
            <a:ext cx="9967179" cy="430887"/>
          </a:xfrm>
          <a:prstGeom prst="rect">
            <a:avLst/>
          </a:prstGeom>
          <a:noFill/>
        </p:spPr>
        <p:txBody>
          <a:bodyPr wrap="square" lIns="0" tIns="0" rIns="0" b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p:txBody>
      </p:sp>
      <p:pic>
        <p:nvPicPr>
          <p:cNvPr id="3" name="Picture 2" descr="A blue and yellow lighthouse with yellow and blue stripes&#10;&#10;Description automatically generated">
            <a:extLst>
              <a:ext uri="{FF2B5EF4-FFF2-40B4-BE49-F238E27FC236}">
                <a16:creationId xmlns:a16="http://schemas.microsoft.com/office/drawing/2014/main" id="{F07D8470-FB04-8295-56DD-19A80944311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07042" y="4662383"/>
            <a:ext cx="2514616" cy="2514616"/>
          </a:xfrm>
          <a:prstGeom prst="rect">
            <a:avLst/>
          </a:prstGeom>
        </p:spPr>
      </p:pic>
      <p:pic>
        <p:nvPicPr>
          <p:cNvPr id="6" name="Imagen 5">
            <a:extLst>
              <a:ext uri="{FF2B5EF4-FFF2-40B4-BE49-F238E27FC236}">
                <a16:creationId xmlns:a16="http://schemas.microsoft.com/office/drawing/2014/main" id="{B5A26242-E403-96AE-A9AC-AC9CFEDC1F12}"/>
              </a:ext>
            </a:extLst>
          </p:cNvPr>
          <p:cNvPicPr>
            <a:picLocks noChangeAspect="1"/>
          </p:cNvPicPr>
          <p:nvPr/>
        </p:nvPicPr>
        <p:blipFill>
          <a:blip r:embed="rId4"/>
          <a:stretch>
            <a:fillRect/>
          </a:stretch>
        </p:blipFill>
        <p:spPr>
          <a:xfrm>
            <a:off x="1900679" y="938309"/>
            <a:ext cx="8390642" cy="4046249"/>
          </a:xfrm>
          <a:prstGeom prst="rect">
            <a:avLst/>
          </a:prstGeom>
        </p:spPr>
      </p:pic>
      <p:sp>
        <p:nvSpPr>
          <p:cNvPr id="7" name="CuadroTexto 6">
            <a:extLst>
              <a:ext uri="{FF2B5EF4-FFF2-40B4-BE49-F238E27FC236}">
                <a16:creationId xmlns:a16="http://schemas.microsoft.com/office/drawing/2014/main" id="{28A2CD8C-609C-7BF5-3D12-74C8D3ED842B}"/>
              </a:ext>
            </a:extLst>
          </p:cNvPr>
          <p:cNvSpPr txBox="1"/>
          <p:nvPr/>
        </p:nvSpPr>
        <p:spPr>
          <a:xfrm>
            <a:off x="570215" y="5577304"/>
            <a:ext cx="10867292" cy="369332"/>
          </a:xfrm>
          <a:prstGeom prst="rect">
            <a:avLst/>
          </a:prstGeom>
          <a:noFill/>
        </p:spPr>
        <p:txBody>
          <a:bodyPr wrap="square" lIns="0" tIns="0" rIns="0" b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Do </a:t>
            </a:r>
            <a:r>
              <a:rPr kumimoji="0" lang="es-ES" sz="2400" b="0" i="0" u="none" strike="noStrike" kern="1200" cap="none" spc="0" normalizeH="0" baseline="0" noProof="0" dirty="0" err="1">
                <a:ln>
                  <a:noFill/>
                </a:ln>
                <a:solidFill>
                  <a:srgbClr val="004E84"/>
                </a:solidFill>
                <a:effectLst/>
                <a:uLnTx/>
                <a:uFillTx/>
                <a:latin typeface="Arial" panose="020B0604020202020204" pitchFamily="34" charset="0"/>
                <a:ea typeface="+mn-ea"/>
                <a:cs typeface="Arial" panose="020B0604020202020204" pitchFamily="34" charset="0"/>
              </a:rPr>
              <a:t>you</a:t>
            </a: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err="1">
                <a:ln>
                  <a:noFill/>
                </a:ln>
                <a:solidFill>
                  <a:srgbClr val="004E84"/>
                </a:solidFill>
                <a:effectLst/>
                <a:uLnTx/>
                <a:uFillTx/>
                <a:latin typeface="Arial" panose="020B0604020202020204" pitchFamily="34" charset="0"/>
                <a:ea typeface="+mn-ea"/>
                <a:cs typeface="Arial" panose="020B0604020202020204" pitchFamily="34" charset="0"/>
              </a:rPr>
              <a:t>have</a:t>
            </a: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err="1">
                <a:ln>
                  <a:noFill/>
                </a:ln>
                <a:solidFill>
                  <a:srgbClr val="004E84"/>
                </a:solidFill>
                <a:effectLst/>
                <a:uLnTx/>
                <a:uFillTx/>
                <a:latin typeface="Arial" panose="020B0604020202020204" pitchFamily="34" charset="0"/>
                <a:ea typeface="+mn-ea"/>
                <a:cs typeface="Arial" panose="020B0604020202020204" pitchFamily="34" charset="0"/>
              </a:rPr>
              <a:t>such</a:t>
            </a: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err="1">
                <a:ln>
                  <a:noFill/>
                </a:ln>
                <a:solidFill>
                  <a:srgbClr val="004E84"/>
                </a:solidFill>
                <a:effectLst/>
                <a:uLnTx/>
                <a:uFillTx/>
                <a:latin typeface="Arial" panose="020B0604020202020204" pitchFamily="34" charset="0"/>
                <a:ea typeface="+mn-ea"/>
                <a:cs typeface="Arial" panose="020B0604020202020204" pitchFamily="34" charset="0"/>
              </a:rPr>
              <a:t>questions</a:t>
            </a: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 in </a:t>
            </a:r>
            <a:r>
              <a:rPr kumimoji="0" lang="es-ES" sz="2400" b="0" i="0" u="none" strike="noStrike" kern="1200" cap="none" spc="0" normalizeH="0" baseline="0" noProof="0" dirty="0" err="1">
                <a:ln>
                  <a:noFill/>
                </a:ln>
                <a:solidFill>
                  <a:srgbClr val="004E84"/>
                </a:solidFill>
                <a:effectLst/>
                <a:uLnTx/>
                <a:uFillTx/>
                <a:latin typeface="Arial" panose="020B0604020202020204" pitchFamily="34" charset="0"/>
                <a:ea typeface="+mn-ea"/>
                <a:cs typeface="Arial" panose="020B0604020202020204" pitchFamily="34" charset="0"/>
              </a:rPr>
              <a:t>your</a:t>
            </a: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err="1">
                <a:ln>
                  <a:noFill/>
                </a:ln>
                <a:solidFill>
                  <a:srgbClr val="004E84"/>
                </a:solidFill>
                <a:effectLst/>
                <a:uLnTx/>
                <a:uFillTx/>
                <a:latin typeface="Arial" panose="020B0604020202020204" pitchFamily="34" charset="0"/>
                <a:ea typeface="+mn-ea"/>
                <a:cs typeface="Arial" panose="020B0604020202020204" pitchFamily="34" charset="0"/>
              </a:rPr>
              <a:t>application</a:t>
            </a: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err="1">
                <a:ln>
                  <a:noFill/>
                </a:ln>
                <a:solidFill>
                  <a:srgbClr val="004E84"/>
                </a:solidFill>
                <a:effectLst/>
                <a:uLnTx/>
                <a:uFillTx/>
                <a:latin typeface="Arial" panose="020B0604020202020204" pitchFamily="34" charset="0"/>
                <a:ea typeface="+mn-ea"/>
                <a:cs typeface="Arial" panose="020B0604020202020204" pitchFamily="34" charset="0"/>
              </a:rPr>
              <a:t>form</a:t>
            </a: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 Share </a:t>
            </a:r>
            <a:r>
              <a:rPr kumimoji="0" lang="es-ES" sz="2400" b="0" i="0" u="none" strike="noStrike" kern="1200" cap="none" spc="0" normalizeH="0" baseline="0" noProof="0" dirty="0" err="1">
                <a:ln>
                  <a:noFill/>
                </a:ln>
                <a:solidFill>
                  <a:srgbClr val="004E84"/>
                </a:solidFill>
                <a:effectLst/>
                <a:uLnTx/>
                <a:uFillTx/>
                <a:latin typeface="Arial" panose="020B0604020202020204" pitchFamily="34" charset="0"/>
                <a:ea typeface="+mn-ea"/>
                <a:cs typeface="Arial" panose="020B0604020202020204" pitchFamily="34" charset="0"/>
              </a:rPr>
              <a:t>your</a:t>
            </a: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err="1">
                <a:ln>
                  <a:noFill/>
                </a:ln>
                <a:solidFill>
                  <a:srgbClr val="004E84"/>
                </a:solidFill>
                <a:effectLst/>
                <a:uLnTx/>
                <a:uFillTx/>
                <a:latin typeface="Arial" panose="020B0604020202020204" pitchFamily="34" charset="0"/>
                <a:ea typeface="+mn-ea"/>
                <a:cs typeface="Arial" panose="020B0604020202020204" pitchFamily="34" charset="0"/>
              </a:rPr>
              <a:t>example</a:t>
            </a:r>
            <a:r>
              <a:rPr kumimoji="0" lang="es-ES"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a:t>
            </a:r>
            <a:endParaRPr kumimoji="0" lang="es-ES" sz="20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25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8DAFE-0EA5-9416-18D1-57578CDE9D9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F528047-5BA8-2E32-E4A8-452165119F1D}"/>
              </a:ext>
            </a:extLst>
          </p:cNvPr>
          <p:cNvSpPr>
            <a:spLocks noGrp="1"/>
          </p:cNvSpPr>
          <p:nvPr>
            <p:ph type="title"/>
          </p:nvPr>
        </p:nvSpPr>
        <p:spPr>
          <a:xfrm>
            <a:off x="927688" y="246542"/>
            <a:ext cx="11024826" cy="867613"/>
          </a:xfrm>
        </p:spPr>
        <p:txBody>
          <a:bodyPr>
            <a:normAutofit/>
          </a:bodyPr>
          <a:lstStyle/>
          <a:p>
            <a:r>
              <a:rPr lang="en-US" sz="3200" dirty="0">
                <a:solidFill>
                  <a:schemeClr val="accent1"/>
                </a:solidFill>
              </a:rPr>
              <a:t>Building on results : HIT template questions</a:t>
            </a:r>
            <a:endParaRPr lang="en-US" sz="3200" dirty="0"/>
          </a:p>
        </p:txBody>
      </p:sp>
      <p:sp>
        <p:nvSpPr>
          <p:cNvPr id="11" name="Textfeld 10">
            <a:extLst>
              <a:ext uri="{FF2B5EF4-FFF2-40B4-BE49-F238E27FC236}">
                <a16:creationId xmlns:a16="http://schemas.microsoft.com/office/drawing/2014/main" id="{AEEF5B76-01D3-7411-C35A-2E342BA2E575}"/>
              </a:ext>
            </a:extLst>
          </p:cNvPr>
          <p:cNvSpPr txBox="1"/>
          <p:nvPr/>
        </p:nvSpPr>
        <p:spPr>
          <a:xfrm>
            <a:off x="927688" y="3488579"/>
            <a:ext cx="9967179" cy="430887"/>
          </a:xfrm>
          <a:prstGeom prst="rect">
            <a:avLst/>
          </a:prstGeom>
          <a:noFill/>
        </p:spPr>
        <p:txBody>
          <a:bodyPr wrap="square" lIns="0" tIns="0" rIns="0" b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p:txBody>
      </p:sp>
      <p:pic>
        <p:nvPicPr>
          <p:cNvPr id="3" name="Picture 2" descr="A blue and yellow lighthouse with yellow and blue stripes&#10;&#10;Description automatically generated">
            <a:extLst>
              <a:ext uri="{FF2B5EF4-FFF2-40B4-BE49-F238E27FC236}">
                <a16:creationId xmlns:a16="http://schemas.microsoft.com/office/drawing/2014/main" id="{5FC540E0-2F20-EEDA-0989-CE42E8CA3AE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07042" y="4662383"/>
            <a:ext cx="2514616" cy="2514616"/>
          </a:xfrm>
          <a:prstGeom prst="rect">
            <a:avLst/>
          </a:prstGeom>
        </p:spPr>
      </p:pic>
      <p:sp>
        <p:nvSpPr>
          <p:cNvPr id="7" name="CuadroTexto 6">
            <a:extLst>
              <a:ext uri="{FF2B5EF4-FFF2-40B4-BE49-F238E27FC236}">
                <a16:creationId xmlns:a16="http://schemas.microsoft.com/office/drawing/2014/main" id="{FDB7A150-F173-E7E5-507F-5AA9F458D077}"/>
              </a:ext>
            </a:extLst>
          </p:cNvPr>
          <p:cNvSpPr txBox="1"/>
          <p:nvPr/>
        </p:nvSpPr>
        <p:spPr>
          <a:xfrm>
            <a:off x="8852824" y="2195617"/>
            <a:ext cx="2986488" cy="1846659"/>
          </a:xfrm>
          <a:prstGeom prst="rect">
            <a:avLst/>
          </a:prstGeom>
          <a:noFill/>
        </p:spPr>
        <p:txBody>
          <a:bodyPr wrap="square" lIns="0" tIns="0" rIns="0" b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4E84"/>
                </a:solidFill>
                <a:effectLst/>
                <a:uLnTx/>
                <a:uFillTx/>
                <a:latin typeface="Arial" panose="020B0604020202020204" pitchFamily="34" charset="0"/>
                <a:ea typeface="+mn-ea"/>
                <a:cs typeface="Arial" panose="020B0604020202020204" pitchFamily="34" charset="0"/>
              </a:rPr>
              <a:t>Essential that outputs are thought with transferability and </a:t>
            </a:r>
          </a:p>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lasting impact in mind from the start…</a:t>
            </a:r>
            <a:endParaRPr kumimoji="0" lang="en-GB" sz="20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endParaRPr>
          </a:p>
        </p:txBody>
      </p:sp>
      <p:pic>
        <p:nvPicPr>
          <p:cNvPr id="4" name="Imagen 3">
            <a:extLst>
              <a:ext uri="{FF2B5EF4-FFF2-40B4-BE49-F238E27FC236}">
                <a16:creationId xmlns:a16="http://schemas.microsoft.com/office/drawing/2014/main" id="{0211AF37-8B13-B156-1B6D-4010BFB68FAD}"/>
              </a:ext>
            </a:extLst>
          </p:cNvPr>
          <p:cNvPicPr>
            <a:picLocks noChangeAspect="1"/>
          </p:cNvPicPr>
          <p:nvPr/>
        </p:nvPicPr>
        <p:blipFill>
          <a:blip r:embed="rId4"/>
          <a:stretch>
            <a:fillRect/>
          </a:stretch>
        </p:blipFill>
        <p:spPr>
          <a:xfrm>
            <a:off x="927688" y="933337"/>
            <a:ext cx="7731138" cy="5773252"/>
          </a:xfrm>
          <a:prstGeom prst="rect">
            <a:avLst/>
          </a:prstGeom>
        </p:spPr>
      </p:pic>
    </p:spTree>
    <p:extLst>
      <p:ext uri="{BB962C8B-B14F-4D97-AF65-F5344CB8AC3E}">
        <p14:creationId xmlns:p14="http://schemas.microsoft.com/office/powerpoint/2010/main" val="232364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932" y="301933"/>
            <a:ext cx="9152697" cy="1249845"/>
          </a:xfrm>
          <a:effectLst/>
        </p:spPr>
        <p:txBody>
          <a:bodyPr vert="horz" lIns="0" tIns="192024" rIns="0" bIns="0" rtlCol="0" anchor="t" anchorCtr="0">
            <a:normAutofit/>
          </a:bodyPr>
          <a:lstStyle/>
          <a:p>
            <a:r>
              <a:rPr sz="3600" dirty="0">
                <a:solidFill>
                  <a:schemeClr val="accent1"/>
                </a:solidFill>
              </a:rPr>
              <a:t>What makes a result transferable?</a:t>
            </a:r>
          </a:p>
        </p:txBody>
      </p:sp>
      <p:sp>
        <p:nvSpPr>
          <p:cNvPr id="3" name="Content Placeholder 2"/>
          <p:cNvSpPr>
            <a:spLocks noGrp="1"/>
          </p:cNvSpPr>
          <p:nvPr>
            <p:ph idx="1"/>
          </p:nvPr>
        </p:nvSpPr>
        <p:spPr>
          <a:xfrm>
            <a:off x="1724024" y="1301262"/>
            <a:ext cx="9987330" cy="5404338"/>
          </a:xfrm>
        </p:spPr>
        <p:txBody>
          <a:bodyPr>
            <a:normAutofit fontScale="47500" lnSpcReduction="20000"/>
          </a:bodyPr>
          <a:lstStyle/>
          <a:p>
            <a:pPr>
              <a:defRPr sz="2200"/>
            </a:pPr>
            <a:r>
              <a:rPr lang="es-ES" sz="4000" dirty="0"/>
              <a:t>	</a:t>
            </a:r>
            <a:r>
              <a:rPr sz="4200" dirty="0"/>
              <a:t>Useful, understandable, tested, adaptable, </a:t>
            </a:r>
            <a:r>
              <a:rPr lang="es-ES" sz="4200" dirty="0" err="1"/>
              <a:t>accessible</a:t>
            </a:r>
            <a:endParaRPr lang="es-ES" sz="4200" dirty="0"/>
          </a:p>
          <a:p>
            <a:pPr>
              <a:defRPr sz="2200"/>
            </a:pPr>
            <a:endParaRPr lang="es-ES" sz="4000" dirty="0"/>
          </a:p>
          <a:p>
            <a:pPr>
              <a:defRPr sz="2200"/>
            </a:pPr>
            <a:r>
              <a:rPr lang="en-GB" sz="4000" dirty="0"/>
              <a:t>	</a:t>
            </a:r>
            <a:r>
              <a:rPr sz="4500" dirty="0"/>
              <a:t>Relevant to others and usable beyond the original project context</a:t>
            </a:r>
          </a:p>
          <a:p>
            <a:pPr marL="342900" indent="-342900">
              <a:buFont typeface="Arial" panose="020B0604020202020204" pitchFamily="34" charset="0"/>
              <a:buChar char="•"/>
              <a:defRPr sz="2200"/>
            </a:pPr>
            <a:endParaRPr lang="en-GB" sz="4000" b="0" dirty="0"/>
          </a:p>
          <a:p>
            <a:pPr>
              <a:defRPr sz="2200"/>
            </a:pPr>
            <a:endParaRPr lang="en-GB" sz="1500" b="0" dirty="0"/>
          </a:p>
          <a:p>
            <a:pPr>
              <a:defRPr sz="2200"/>
            </a:pPr>
            <a:r>
              <a:rPr lang="en-GB" sz="4000" b="0" dirty="0"/>
              <a:t>Substantiate what is meant by “</a:t>
            </a:r>
            <a:r>
              <a:rPr lang="en-GB" sz="4000" b="1" dirty="0"/>
              <a:t>good project</a:t>
            </a:r>
            <a:r>
              <a:rPr lang="en-GB" sz="4000" b="0" dirty="0"/>
              <a:t>”</a:t>
            </a:r>
          </a:p>
          <a:p>
            <a:pPr>
              <a:defRPr sz="2200"/>
            </a:pPr>
            <a:r>
              <a:rPr lang="en-GB" sz="4000" b="0" dirty="0"/>
              <a:t>The objective is </a:t>
            </a:r>
            <a:r>
              <a:rPr lang="en-GB" sz="4000" dirty="0"/>
              <a:t>not visibility only</a:t>
            </a:r>
            <a:r>
              <a:rPr lang="en-GB" sz="4000" b="0" dirty="0"/>
              <a:t>, but:</a:t>
            </a:r>
          </a:p>
          <a:p>
            <a:pPr marL="571500" indent="-571500">
              <a:spcBef>
                <a:spcPts val="0"/>
              </a:spcBef>
              <a:buFont typeface="Wingdings" panose="05000000000000000000" pitchFamily="2" charset="2"/>
              <a:buChar char="v"/>
              <a:defRPr sz="2200"/>
            </a:pPr>
            <a:r>
              <a:rPr lang="en-GB" sz="4000" dirty="0">
                <a:solidFill>
                  <a:schemeClr val="accent1"/>
                </a:solidFill>
              </a:rPr>
              <a:t>Uptake</a:t>
            </a:r>
          </a:p>
          <a:p>
            <a:pPr marL="571500" indent="-571500">
              <a:spcBef>
                <a:spcPts val="0"/>
              </a:spcBef>
              <a:buFont typeface="Wingdings" panose="05000000000000000000" pitchFamily="2" charset="2"/>
              <a:buChar char="v"/>
              <a:defRPr sz="2200"/>
            </a:pPr>
            <a:r>
              <a:rPr lang="en-GB" sz="4000" dirty="0">
                <a:solidFill>
                  <a:schemeClr val="accent1"/>
                </a:solidFill>
              </a:rPr>
              <a:t>Adaptation</a:t>
            </a:r>
          </a:p>
          <a:p>
            <a:pPr marL="571500" indent="-571500">
              <a:spcBef>
                <a:spcPts val="0"/>
              </a:spcBef>
              <a:buFont typeface="Wingdings" panose="05000000000000000000" pitchFamily="2" charset="2"/>
              <a:buChar char="v"/>
              <a:defRPr sz="2200"/>
            </a:pPr>
            <a:r>
              <a:rPr lang="en-GB" sz="4000" dirty="0">
                <a:solidFill>
                  <a:schemeClr val="accent1"/>
                </a:solidFill>
              </a:rPr>
              <a:t>Re-use</a:t>
            </a:r>
          </a:p>
          <a:p>
            <a:pPr marL="571500" indent="-571500">
              <a:spcBef>
                <a:spcPts val="0"/>
              </a:spcBef>
              <a:buFont typeface="Wingdings" panose="05000000000000000000" pitchFamily="2" charset="2"/>
              <a:buChar char="v"/>
              <a:defRPr sz="2200"/>
            </a:pPr>
            <a:r>
              <a:rPr lang="en-GB" sz="4000" dirty="0">
                <a:solidFill>
                  <a:schemeClr val="accent1"/>
                </a:solidFill>
              </a:rPr>
              <a:t>Long-term impact</a:t>
            </a:r>
          </a:p>
          <a:p>
            <a:pPr>
              <a:defRPr sz="2200"/>
            </a:pPr>
            <a:endParaRPr lang="en-GB" dirty="0"/>
          </a:p>
          <a:p>
            <a:pPr>
              <a:defRPr sz="2200"/>
            </a:pPr>
            <a:endParaRPr lang="en-GB" dirty="0"/>
          </a:p>
        </p:txBody>
      </p:sp>
      <p:pic>
        <p:nvPicPr>
          <p:cNvPr id="4" name="Picture 4" descr="A hands holding a book&#10;&#10;Description automatically generated">
            <a:extLst>
              <a:ext uri="{FF2B5EF4-FFF2-40B4-BE49-F238E27FC236}">
                <a16:creationId xmlns:a16="http://schemas.microsoft.com/office/drawing/2014/main" id="{9464DBF6-968C-9664-E782-2BE120ADAF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08897" y="3713443"/>
            <a:ext cx="2654883" cy="2054311"/>
          </a:xfrm>
          <a:prstGeom prst="rect">
            <a:avLst/>
          </a:prstGeom>
        </p:spPr>
      </p:pic>
      <p:sp>
        <p:nvSpPr>
          <p:cNvPr id="8" name="Google Shape;134;p7">
            <a:extLst>
              <a:ext uri="{FF2B5EF4-FFF2-40B4-BE49-F238E27FC236}">
                <a16:creationId xmlns:a16="http://schemas.microsoft.com/office/drawing/2014/main" id="{F38AA5BF-2833-8A28-EB39-44EFED08A17D}"/>
              </a:ext>
            </a:extLst>
          </p:cNvPr>
          <p:cNvSpPr/>
          <p:nvPr/>
        </p:nvSpPr>
        <p:spPr>
          <a:xfrm>
            <a:off x="1436966" y="1046966"/>
            <a:ext cx="818319" cy="818319"/>
          </a:xfrm>
          <a:prstGeom prst="ellipse">
            <a:avLst/>
          </a:prstGeom>
          <a:solidFill>
            <a:schemeClr val="accent1"/>
          </a:solidFill>
          <a:ln>
            <a:noFill/>
          </a:ln>
          <a:effectLst>
            <a:outerShdw blurRad="508000" dist="254000" dir="5400000" algn="t" rotWithShape="0">
              <a:srgbClr val="000000">
                <a:alpha val="29411"/>
              </a:srgbClr>
            </a:outerShdw>
          </a:effectLst>
        </p:spPr>
        <p:txBody>
          <a:bodyPr spcFirstLastPara="1" wrap="square" lIns="182875" tIns="91425" rIns="91425" bIns="45700" anchor="ctr" anchorCtr="0">
            <a:noAutofit/>
          </a:bodyPr>
          <a:lstStyle/>
          <a:p>
            <a:pPr marL="0" marR="0" lvl="0" indent="0" algn="ctr" defTabSz="914330" rtl="0" eaLnBrk="1" fontAlgn="auto" latinLnBrk="0" hangingPunct="1">
              <a:lnSpc>
                <a:spcPct val="100000"/>
              </a:lnSpc>
              <a:spcBef>
                <a:spcPts val="0"/>
              </a:spcBef>
              <a:spcAft>
                <a:spcPts val="0"/>
              </a:spcAft>
              <a:buClr>
                <a:srgbClr val="000000"/>
              </a:buClr>
              <a:buSzPts val="4400"/>
              <a:buFont typeface="Arial"/>
              <a:buNone/>
              <a:tabLst/>
              <a:defRPr/>
            </a:pPr>
            <a:endParaRPr kumimoji="0" sz="4400" b="1" i="0" u="none" strike="noStrike" kern="1200" cap="none" spc="0" normalizeH="0" baseline="0" noProof="0">
              <a:ln>
                <a:noFill/>
              </a:ln>
              <a:solidFill>
                <a:srgbClr val="F7F7F7"/>
              </a:solidFill>
              <a:effectLst/>
              <a:uLnTx/>
              <a:uFillTx/>
              <a:latin typeface="Arial"/>
              <a:ea typeface="Arial"/>
              <a:cs typeface="Arial"/>
              <a:sym typeface="Arial"/>
            </a:endParaRPr>
          </a:p>
        </p:txBody>
      </p:sp>
      <p:sp>
        <p:nvSpPr>
          <p:cNvPr id="9" name="Google Shape;135;p7">
            <a:extLst>
              <a:ext uri="{FF2B5EF4-FFF2-40B4-BE49-F238E27FC236}">
                <a16:creationId xmlns:a16="http://schemas.microsoft.com/office/drawing/2014/main" id="{6A45E120-054A-717A-A2E7-4B820F01089C}"/>
              </a:ext>
            </a:extLst>
          </p:cNvPr>
          <p:cNvSpPr/>
          <p:nvPr/>
        </p:nvSpPr>
        <p:spPr>
          <a:xfrm>
            <a:off x="1705835" y="1360473"/>
            <a:ext cx="280580" cy="191304"/>
          </a:xfrm>
          <a:custGeom>
            <a:avLst/>
            <a:gdLst/>
            <a:ahLst/>
            <a:cxnLst/>
            <a:rect l="l" t="t"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FFFFFF"/>
          </a:solidFill>
          <a:ln>
            <a:noFill/>
          </a:ln>
        </p:spPr>
        <p:txBody>
          <a:bodyPr spcFirstLastPara="1" wrap="square" lIns="38100" tIns="38100" rIns="38100" bIns="38100" anchor="ctr" anchorCtr="0">
            <a:noAutofit/>
          </a:bodyPr>
          <a:lstStyle/>
          <a:p>
            <a:pPr marL="0" marR="0" lvl="0" indent="0" algn="l" defTabSz="91433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 name="Google Shape;134;p7">
            <a:extLst>
              <a:ext uri="{FF2B5EF4-FFF2-40B4-BE49-F238E27FC236}">
                <a16:creationId xmlns:a16="http://schemas.microsoft.com/office/drawing/2014/main" id="{BD068CA4-72BF-DDB9-3AE0-8FFBFEF940E4}"/>
              </a:ext>
            </a:extLst>
          </p:cNvPr>
          <p:cNvSpPr/>
          <p:nvPr/>
        </p:nvSpPr>
        <p:spPr>
          <a:xfrm>
            <a:off x="1436966" y="2052908"/>
            <a:ext cx="818319" cy="818319"/>
          </a:xfrm>
          <a:prstGeom prst="ellipse">
            <a:avLst/>
          </a:prstGeom>
          <a:solidFill>
            <a:schemeClr val="accent1"/>
          </a:solidFill>
          <a:ln>
            <a:noFill/>
          </a:ln>
          <a:effectLst>
            <a:outerShdw blurRad="508000" dist="254000" dir="5400000" algn="t" rotWithShape="0">
              <a:srgbClr val="000000">
                <a:alpha val="29411"/>
              </a:srgbClr>
            </a:outerShdw>
          </a:effectLst>
        </p:spPr>
        <p:txBody>
          <a:bodyPr spcFirstLastPara="1" wrap="square" lIns="182875" tIns="91425" rIns="91425" bIns="45700" anchor="ctr" anchorCtr="0">
            <a:noAutofit/>
          </a:bodyPr>
          <a:lstStyle/>
          <a:p>
            <a:pPr marL="0" marR="0" lvl="0" indent="0" algn="ctr" defTabSz="914330" rtl="0" eaLnBrk="1" fontAlgn="auto" latinLnBrk="0" hangingPunct="1">
              <a:lnSpc>
                <a:spcPct val="100000"/>
              </a:lnSpc>
              <a:spcBef>
                <a:spcPts val="0"/>
              </a:spcBef>
              <a:spcAft>
                <a:spcPts val="0"/>
              </a:spcAft>
              <a:buClr>
                <a:srgbClr val="000000"/>
              </a:buClr>
              <a:buSzPts val="4400"/>
              <a:buFont typeface="Arial"/>
              <a:buNone/>
              <a:tabLst/>
              <a:defRPr/>
            </a:pPr>
            <a:endParaRPr kumimoji="0" sz="4400" b="1" i="0" u="none" strike="noStrike" kern="1200" cap="none" spc="0" normalizeH="0" baseline="0" noProof="0">
              <a:ln>
                <a:noFill/>
              </a:ln>
              <a:solidFill>
                <a:srgbClr val="F7F7F7"/>
              </a:solidFill>
              <a:effectLst/>
              <a:uLnTx/>
              <a:uFillTx/>
              <a:latin typeface="Arial"/>
              <a:ea typeface="Arial"/>
              <a:cs typeface="Arial"/>
              <a:sym typeface="Arial"/>
            </a:endParaRPr>
          </a:p>
        </p:txBody>
      </p:sp>
      <p:sp>
        <p:nvSpPr>
          <p:cNvPr id="11" name="Google Shape;135;p7">
            <a:extLst>
              <a:ext uri="{FF2B5EF4-FFF2-40B4-BE49-F238E27FC236}">
                <a16:creationId xmlns:a16="http://schemas.microsoft.com/office/drawing/2014/main" id="{A1922CF4-39CB-56FB-AE00-3E0F5D849ED6}"/>
              </a:ext>
            </a:extLst>
          </p:cNvPr>
          <p:cNvSpPr/>
          <p:nvPr/>
        </p:nvSpPr>
        <p:spPr>
          <a:xfrm>
            <a:off x="1705835" y="2366415"/>
            <a:ext cx="280580" cy="191304"/>
          </a:xfrm>
          <a:custGeom>
            <a:avLst/>
            <a:gdLst/>
            <a:ahLst/>
            <a:cxnLst/>
            <a:rect l="l" t="t"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FFFFFF"/>
          </a:solidFill>
          <a:ln>
            <a:noFill/>
          </a:ln>
        </p:spPr>
        <p:txBody>
          <a:bodyPr spcFirstLastPara="1" wrap="square" lIns="38100" tIns="38100" rIns="38100" bIns="38100" anchor="ctr" anchorCtr="0">
            <a:noAutofit/>
          </a:bodyPr>
          <a:lstStyle/>
          <a:p>
            <a:pPr marL="0" marR="0" lvl="0" indent="0" algn="l" defTabSz="91433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120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4DB51-427A-214E-942B-7883F4049B60}"/>
            </a:ext>
          </a:extLst>
        </p:cNvPr>
        <p:cNvGrpSpPr/>
        <p:nvPr/>
      </p:nvGrpSpPr>
      <p:grpSpPr>
        <a:xfrm>
          <a:off x="0" y="0"/>
          <a:ext cx="0" cy="0"/>
          <a:chOff x="0" y="0"/>
          <a:chExt cx="0" cy="0"/>
        </a:xfrm>
      </p:grpSpPr>
      <p:sp>
        <p:nvSpPr>
          <p:cNvPr id="3" name="TextBox 2"/>
          <p:cNvSpPr txBox="1"/>
          <p:nvPr/>
        </p:nvSpPr>
        <p:spPr>
          <a:xfrm>
            <a:off x="658368" y="475488"/>
            <a:ext cx="10698480" cy="430887"/>
          </a:xfrm>
          <a:prstGeom prst="rect">
            <a:avLst/>
          </a:prstGeom>
          <a:noFill/>
        </p:spPr>
        <p:txBody>
          <a:bodyPr wrap="square" lIns="0" tIns="0" rIns="0" bIns="0" anchor="t">
            <a:spAutoFit/>
          </a:bodyPr>
          <a:lstStyle/>
          <a:p>
            <a:pPr algn="l">
              <a:lnSpc>
                <a:spcPct val="100000"/>
              </a:lnSpc>
            </a:pPr>
            <a:r>
              <a:rPr sz="2800" b="1" i="0" dirty="0">
                <a:solidFill>
                  <a:srgbClr val="0E6EB6"/>
                </a:solidFill>
                <a:latin typeface="Georgia"/>
              </a:rPr>
              <a:t>Operational criteria for transferability</a:t>
            </a:r>
          </a:p>
        </p:txBody>
      </p:sp>
      <p:sp>
        <p:nvSpPr>
          <p:cNvPr id="4" name="TextBox 3"/>
          <p:cNvSpPr txBox="1"/>
          <p:nvPr/>
        </p:nvSpPr>
        <p:spPr>
          <a:xfrm>
            <a:off x="676656" y="987552"/>
            <a:ext cx="10515600" cy="246221"/>
          </a:xfrm>
          <a:prstGeom prst="rect">
            <a:avLst/>
          </a:prstGeom>
          <a:noFill/>
        </p:spPr>
        <p:txBody>
          <a:bodyPr wrap="square" lIns="0" tIns="0" rIns="0" bIns="0" anchor="t">
            <a:spAutoFit/>
          </a:bodyPr>
          <a:lstStyle/>
          <a:p>
            <a:pPr algn="l">
              <a:lnSpc>
                <a:spcPct val="100000"/>
              </a:lnSpc>
            </a:pPr>
            <a:r>
              <a:rPr lang="en-GB" sz="1600" b="0" i="0" noProof="0">
                <a:solidFill>
                  <a:srgbClr val="6B7785"/>
                </a:solidFill>
                <a:latin typeface="Arial"/>
              </a:rPr>
              <a:t>Questions programmes can use in applications, assessment and project reviews</a:t>
            </a:r>
          </a:p>
        </p:txBody>
      </p:sp>
      <p:sp>
        <p:nvSpPr>
          <p:cNvPr id="6" name="Rounded Rectangle 5"/>
          <p:cNvSpPr/>
          <p:nvPr/>
        </p:nvSpPr>
        <p:spPr>
          <a:xfrm>
            <a:off x="658368" y="1661656"/>
            <a:ext cx="1947035" cy="310896"/>
          </a:xfrm>
          <a:prstGeom prst="roundRect">
            <a:avLst/>
          </a:prstGeom>
          <a:solidFill>
            <a:srgbClr val="0E6EB6"/>
          </a:solidFill>
          <a:ln w="12700">
            <a:solidFill>
              <a:srgbClr val="0E6EB6"/>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2000" b="1" i="0" dirty="0">
                <a:solidFill>
                  <a:srgbClr val="FFFFFF"/>
                </a:solidFill>
                <a:latin typeface="Arial"/>
              </a:rPr>
              <a:t>RELEVANCE</a:t>
            </a:r>
          </a:p>
        </p:txBody>
      </p:sp>
      <p:sp>
        <p:nvSpPr>
          <p:cNvPr id="7" name="Rounded Rectangle 6"/>
          <p:cNvSpPr/>
          <p:nvPr/>
        </p:nvSpPr>
        <p:spPr>
          <a:xfrm>
            <a:off x="2797426" y="1576595"/>
            <a:ext cx="9006840" cy="493776"/>
          </a:xfrm>
          <a:prstGeom prst="roundRect">
            <a:avLst/>
          </a:prstGeom>
          <a:solidFill>
            <a:srgbClr val="F4F6F8"/>
          </a:solidFill>
          <a:ln w="12700">
            <a:solidFill>
              <a:srgbClr val="F4F6F8"/>
            </a:solidFill>
          </a:ln>
        </p:spPr>
        <p:style>
          <a:lnRef idx="1">
            <a:schemeClr val="accent1"/>
          </a:lnRef>
          <a:fillRef idx="3">
            <a:schemeClr val="accent1"/>
          </a:fillRef>
          <a:effectRef idx="2">
            <a:schemeClr val="accent1"/>
          </a:effectRef>
          <a:fontRef idx="minor">
            <a:schemeClr val="lt1"/>
          </a:fontRef>
        </p:style>
        <p:txBody>
          <a:bodyPr wrap="square" lIns="118872" tIns="118872" rIns="118872" bIns="118872" rtlCol="0" anchor="ctr"/>
          <a:lstStyle/>
          <a:p>
            <a:pPr algn="l">
              <a:lnSpc>
                <a:spcPct val="100000"/>
              </a:lnSpc>
            </a:pPr>
            <a:r>
              <a:rPr b="0" i="0">
                <a:solidFill>
                  <a:srgbClr val="24313D"/>
                </a:solidFill>
                <a:latin typeface="Arial"/>
              </a:rPr>
              <a:t>Does it address a need confirmed beyond the project partnership?</a:t>
            </a:r>
          </a:p>
        </p:txBody>
      </p:sp>
      <p:sp>
        <p:nvSpPr>
          <p:cNvPr id="8" name="Rounded Rectangle 7"/>
          <p:cNvSpPr/>
          <p:nvPr/>
        </p:nvSpPr>
        <p:spPr>
          <a:xfrm>
            <a:off x="658368" y="2320024"/>
            <a:ext cx="1947035" cy="310896"/>
          </a:xfrm>
          <a:prstGeom prst="roundRect">
            <a:avLst/>
          </a:prstGeom>
          <a:solidFill>
            <a:srgbClr val="0796A8"/>
          </a:solidFill>
          <a:ln w="12700">
            <a:solidFill>
              <a:srgbClr val="0796A8"/>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2000" b="1" i="0" dirty="0">
                <a:solidFill>
                  <a:srgbClr val="FFFFFF"/>
                </a:solidFill>
                <a:latin typeface="Arial"/>
              </a:rPr>
              <a:t>EVIDENCE</a:t>
            </a:r>
          </a:p>
        </p:txBody>
      </p:sp>
      <p:sp>
        <p:nvSpPr>
          <p:cNvPr id="9" name="Rounded Rectangle 8"/>
          <p:cNvSpPr/>
          <p:nvPr/>
        </p:nvSpPr>
        <p:spPr>
          <a:xfrm>
            <a:off x="2797426" y="2234963"/>
            <a:ext cx="9006840" cy="493776"/>
          </a:xfrm>
          <a:prstGeom prst="roundRect">
            <a:avLst/>
          </a:prstGeom>
          <a:solidFill>
            <a:srgbClr val="F4F6F8"/>
          </a:solidFill>
          <a:ln w="12700">
            <a:solidFill>
              <a:srgbClr val="F4F6F8"/>
            </a:solidFill>
          </a:ln>
        </p:spPr>
        <p:style>
          <a:lnRef idx="1">
            <a:schemeClr val="accent1"/>
          </a:lnRef>
          <a:fillRef idx="3">
            <a:schemeClr val="accent1"/>
          </a:fillRef>
          <a:effectRef idx="2">
            <a:schemeClr val="accent1"/>
          </a:effectRef>
          <a:fontRef idx="minor">
            <a:schemeClr val="lt1"/>
          </a:fontRef>
        </p:style>
        <p:txBody>
          <a:bodyPr wrap="square" lIns="118872" tIns="118872" rIns="118872" bIns="118872" rtlCol="0" anchor="ctr"/>
          <a:lstStyle/>
          <a:p>
            <a:pPr algn="l">
              <a:lnSpc>
                <a:spcPct val="100000"/>
              </a:lnSpc>
            </a:pPr>
            <a:r>
              <a:rPr b="0" i="0">
                <a:solidFill>
                  <a:srgbClr val="24313D"/>
                </a:solidFill>
                <a:latin typeface="Arial"/>
              </a:rPr>
              <a:t>Has it been tested and validated with users in real conditions?</a:t>
            </a:r>
          </a:p>
        </p:txBody>
      </p:sp>
      <p:sp>
        <p:nvSpPr>
          <p:cNvPr id="10" name="Rounded Rectangle 9"/>
          <p:cNvSpPr/>
          <p:nvPr/>
        </p:nvSpPr>
        <p:spPr>
          <a:xfrm>
            <a:off x="658368" y="2978392"/>
            <a:ext cx="1947035" cy="310896"/>
          </a:xfrm>
          <a:prstGeom prst="roundRect">
            <a:avLst/>
          </a:prstGeom>
          <a:solidFill>
            <a:srgbClr val="123B63"/>
          </a:solidFill>
          <a:ln w="12700">
            <a:solidFill>
              <a:srgbClr val="123B63"/>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2000" b="1" i="0" dirty="0">
                <a:solidFill>
                  <a:srgbClr val="FFFFFF"/>
                </a:solidFill>
                <a:latin typeface="Arial"/>
              </a:rPr>
              <a:t>OWNERSHIP</a:t>
            </a:r>
          </a:p>
        </p:txBody>
      </p:sp>
      <p:sp>
        <p:nvSpPr>
          <p:cNvPr id="11" name="Rounded Rectangle 10"/>
          <p:cNvSpPr/>
          <p:nvPr/>
        </p:nvSpPr>
        <p:spPr>
          <a:xfrm>
            <a:off x="2797426" y="2893331"/>
            <a:ext cx="9006840" cy="493776"/>
          </a:xfrm>
          <a:prstGeom prst="roundRect">
            <a:avLst/>
          </a:prstGeom>
          <a:solidFill>
            <a:srgbClr val="F4F6F8"/>
          </a:solidFill>
          <a:ln w="12700">
            <a:solidFill>
              <a:srgbClr val="F4F6F8"/>
            </a:solidFill>
          </a:ln>
        </p:spPr>
        <p:style>
          <a:lnRef idx="1">
            <a:schemeClr val="accent1"/>
          </a:lnRef>
          <a:fillRef idx="3">
            <a:schemeClr val="accent1"/>
          </a:fillRef>
          <a:effectRef idx="2">
            <a:schemeClr val="accent1"/>
          </a:effectRef>
          <a:fontRef idx="minor">
            <a:schemeClr val="lt1"/>
          </a:fontRef>
        </p:style>
        <p:txBody>
          <a:bodyPr wrap="square" lIns="118872" tIns="118872" rIns="118872" bIns="118872" rtlCol="0" anchor="ctr"/>
          <a:lstStyle/>
          <a:p>
            <a:pPr algn="l">
              <a:lnSpc>
                <a:spcPct val="100000"/>
              </a:lnSpc>
            </a:pPr>
            <a:r>
              <a:rPr b="0" i="0">
                <a:solidFill>
                  <a:srgbClr val="24313D"/>
                </a:solidFill>
                <a:latin typeface="Arial"/>
              </a:rPr>
              <a:t>Is someone responsible for maintaining, updating and sharing it?</a:t>
            </a:r>
          </a:p>
        </p:txBody>
      </p:sp>
      <p:sp>
        <p:nvSpPr>
          <p:cNvPr id="12" name="Rounded Rectangle 11"/>
          <p:cNvSpPr/>
          <p:nvPr/>
        </p:nvSpPr>
        <p:spPr>
          <a:xfrm>
            <a:off x="658368" y="3636760"/>
            <a:ext cx="1947035" cy="310896"/>
          </a:xfrm>
          <a:prstGeom prst="roundRect">
            <a:avLst/>
          </a:prstGeom>
          <a:solidFill>
            <a:srgbClr val="13A36D"/>
          </a:solidFill>
          <a:ln w="12700">
            <a:solidFill>
              <a:srgbClr val="13A36D"/>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2000" b="1" i="0">
                <a:solidFill>
                  <a:srgbClr val="FFFFFF"/>
                </a:solidFill>
                <a:latin typeface="Arial"/>
              </a:rPr>
              <a:t>ACCESS</a:t>
            </a:r>
          </a:p>
        </p:txBody>
      </p:sp>
      <p:sp>
        <p:nvSpPr>
          <p:cNvPr id="13" name="Rounded Rectangle 12"/>
          <p:cNvSpPr/>
          <p:nvPr/>
        </p:nvSpPr>
        <p:spPr>
          <a:xfrm>
            <a:off x="2797426" y="3551699"/>
            <a:ext cx="9006840" cy="493776"/>
          </a:xfrm>
          <a:prstGeom prst="roundRect">
            <a:avLst/>
          </a:prstGeom>
          <a:solidFill>
            <a:srgbClr val="F4F6F8"/>
          </a:solidFill>
          <a:ln w="12700">
            <a:solidFill>
              <a:srgbClr val="F4F6F8"/>
            </a:solidFill>
          </a:ln>
        </p:spPr>
        <p:style>
          <a:lnRef idx="1">
            <a:schemeClr val="accent1"/>
          </a:lnRef>
          <a:fillRef idx="3">
            <a:schemeClr val="accent1"/>
          </a:fillRef>
          <a:effectRef idx="2">
            <a:schemeClr val="accent1"/>
          </a:effectRef>
          <a:fontRef idx="minor">
            <a:schemeClr val="lt1"/>
          </a:fontRef>
        </p:style>
        <p:txBody>
          <a:bodyPr wrap="square" lIns="118872" tIns="118872" rIns="118872" bIns="118872" rtlCol="0" anchor="ctr"/>
          <a:lstStyle/>
          <a:p>
            <a:pPr algn="l">
              <a:lnSpc>
                <a:spcPct val="100000"/>
              </a:lnSpc>
            </a:pPr>
            <a:r>
              <a:rPr b="0" i="0">
                <a:solidFill>
                  <a:srgbClr val="24313D"/>
                </a:solidFill>
                <a:latin typeface="Arial"/>
              </a:rPr>
              <a:t>Are the result, guidance and evidence easy to find and use?</a:t>
            </a:r>
          </a:p>
        </p:txBody>
      </p:sp>
      <p:sp>
        <p:nvSpPr>
          <p:cNvPr id="14" name="Rounded Rectangle 13"/>
          <p:cNvSpPr/>
          <p:nvPr/>
        </p:nvSpPr>
        <p:spPr>
          <a:xfrm>
            <a:off x="658368" y="4295127"/>
            <a:ext cx="1947035" cy="310896"/>
          </a:xfrm>
          <a:prstGeom prst="roundRect">
            <a:avLst/>
          </a:prstGeom>
          <a:solidFill>
            <a:srgbClr val="F6C900"/>
          </a:solidFill>
          <a:ln w="12700">
            <a:solidFill>
              <a:srgbClr val="F6C900"/>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2000" b="1" i="0">
                <a:solidFill>
                  <a:srgbClr val="FFFFFF"/>
                </a:solidFill>
                <a:latin typeface="Arial"/>
              </a:rPr>
              <a:t>ADAPTABILITY</a:t>
            </a:r>
          </a:p>
        </p:txBody>
      </p:sp>
      <p:sp>
        <p:nvSpPr>
          <p:cNvPr id="15" name="Rounded Rectangle 14"/>
          <p:cNvSpPr/>
          <p:nvPr/>
        </p:nvSpPr>
        <p:spPr>
          <a:xfrm>
            <a:off x="2797426" y="4210066"/>
            <a:ext cx="9006840" cy="493776"/>
          </a:xfrm>
          <a:prstGeom prst="roundRect">
            <a:avLst/>
          </a:prstGeom>
          <a:solidFill>
            <a:srgbClr val="F4F6F8"/>
          </a:solidFill>
          <a:ln w="12700">
            <a:solidFill>
              <a:srgbClr val="F4F6F8"/>
            </a:solidFill>
          </a:ln>
        </p:spPr>
        <p:style>
          <a:lnRef idx="1">
            <a:schemeClr val="accent1"/>
          </a:lnRef>
          <a:fillRef idx="3">
            <a:schemeClr val="accent1"/>
          </a:fillRef>
          <a:effectRef idx="2">
            <a:schemeClr val="accent1"/>
          </a:effectRef>
          <a:fontRef idx="minor">
            <a:schemeClr val="lt1"/>
          </a:fontRef>
        </p:style>
        <p:txBody>
          <a:bodyPr wrap="square" lIns="118872" tIns="118872" rIns="118872" bIns="118872" rtlCol="0" anchor="ctr"/>
          <a:lstStyle/>
          <a:p>
            <a:pPr algn="l">
              <a:lnSpc>
                <a:spcPct val="100000"/>
              </a:lnSpc>
            </a:pPr>
            <a:r>
              <a:rPr b="0" i="0">
                <a:solidFill>
                  <a:srgbClr val="24313D"/>
                </a:solidFill>
                <a:latin typeface="Arial"/>
              </a:rPr>
              <a:t>What can change in another context without losing the core value?</a:t>
            </a:r>
          </a:p>
        </p:txBody>
      </p:sp>
      <p:sp>
        <p:nvSpPr>
          <p:cNvPr id="16" name="Rounded Rectangle 15"/>
          <p:cNvSpPr/>
          <p:nvPr/>
        </p:nvSpPr>
        <p:spPr>
          <a:xfrm>
            <a:off x="658368" y="4953496"/>
            <a:ext cx="1947035" cy="310896"/>
          </a:xfrm>
          <a:prstGeom prst="roundRect">
            <a:avLst/>
          </a:prstGeom>
          <a:solidFill>
            <a:schemeClr val="accent6"/>
          </a:solidFill>
          <a:ln w="12700">
            <a:no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2000" b="1" i="0">
                <a:solidFill>
                  <a:srgbClr val="FFFFFF"/>
                </a:solidFill>
                <a:latin typeface="Arial"/>
              </a:rPr>
              <a:t>FEASIBILITY</a:t>
            </a:r>
          </a:p>
        </p:txBody>
      </p:sp>
      <p:sp>
        <p:nvSpPr>
          <p:cNvPr id="17" name="Rounded Rectangle 16"/>
          <p:cNvSpPr/>
          <p:nvPr/>
        </p:nvSpPr>
        <p:spPr>
          <a:xfrm>
            <a:off x="2797426" y="4868435"/>
            <a:ext cx="9006840" cy="493776"/>
          </a:xfrm>
          <a:prstGeom prst="roundRect">
            <a:avLst/>
          </a:prstGeom>
          <a:solidFill>
            <a:srgbClr val="F4F6F8"/>
          </a:solidFill>
          <a:ln w="12700">
            <a:solidFill>
              <a:srgbClr val="F4F6F8"/>
            </a:solidFill>
          </a:ln>
        </p:spPr>
        <p:style>
          <a:lnRef idx="1">
            <a:schemeClr val="accent1"/>
          </a:lnRef>
          <a:fillRef idx="3">
            <a:schemeClr val="accent1"/>
          </a:fillRef>
          <a:effectRef idx="2">
            <a:schemeClr val="accent1"/>
          </a:effectRef>
          <a:fontRef idx="minor">
            <a:schemeClr val="lt1"/>
          </a:fontRef>
        </p:style>
        <p:txBody>
          <a:bodyPr wrap="square" lIns="118872" tIns="118872" rIns="118872" bIns="118872" rtlCol="0" anchor="ctr"/>
          <a:lstStyle/>
          <a:p>
            <a:pPr algn="l">
              <a:lnSpc>
                <a:spcPct val="100000"/>
              </a:lnSpc>
            </a:pPr>
            <a:r>
              <a:rPr b="0" i="0" dirty="0">
                <a:solidFill>
                  <a:srgbClr val="24313D"/>
                </a:solidFill>
                <a:latin typeface="Arial"/>
              </a:rPr>
              <a:t>Are costs, skills, permissions and resources clear?</a:t>
            </a:r>
          </a:p>
        </p:txBody>
      </p:sp>
      <p:sp>
        <p:nvSpPr>
          <p:cNvPr id="18" name="Rounded Rectangle 17"/>
          <p:cNvSpPr/>
          <p:nvPr/>
        </p:nvSpPr>
        <p:spPr>
          <a:xfrm>
            <a:off x="658368" y="5611864"/>
            <a:ext cx="1947035" cy="310896"/>
          </a:xfrm>
          <a:prstGeom prst="roundRect">
            <a:avLst/>
          </a:prstGeom>
          <a:solidFill>
            <a:srgbClr val="37B7C7"/>
          </a:solidFill>
          <a:ln w="12700">
            <a:solidFill>
              <a:srgbClr val="37B7C7"/>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2000" b="1" i="0" dirty="0">
                <a:solidFill>
                  <a:srgbClr val="FFFFFF"/>
                </a:solidFill>
                <a:latin typeface="Arial"/>
              </a:rPr>
              <a:t>DEMAND</a:t>
            </a:r>
          </a:p>
        </p:txBody>
      </p:sp>
      <p:sp>
        <p:nvSpPr>
          <p:cNvPr id="19" name="Rounded Rectangle 18"/>
          <p:cNvSpPr/>
          <p:nvPr/>
        </p:nvSpPr>
        <p:spPr>
          <a:xfrm>
            <a:off x="2797426" y="5526803"/>
            <a:ext cx="9006840" cy="493776"/>
          </a:xfrm>
          <a:prstGeom prst="roundRect">
            <a:avLst/>
          </a:prstGeom>
          <a:solidFill>
            <a:srgbClr val="F4F6F8"/>
          </a:solidFill>
          <a:ln w="12700">
            <a:solidFill>
              <a:srgbClr val="F4F6F8"/>
            </a:solidFill>
          </a:ln>
        </p:spPr>
        <p:style>
          <a:lnRef idx="1">
            <a:schemeClr val="accent1"/>
          </a:lnRef>
          <a:fillRef idx="3">
            <a:schemeClr val="accent1"/>
          </a:fillRef>
          <a:effectRef idx="2">
            <a:schemeClr val="accent1"/>
          </a:effectRef>
          <a:fontRef idx="minor">
            <a:schemeClr val="lt1"/>
          </a:fontRef>
        </p:style>
        <p:txBody>
          <a:bodyPr wrap="square" lIns="118872" tIns="118872" rIns="118872" bIns="118872" rtlCol="0" anchor="ctr"/>
          <a:lstStyle/>
          <a:p>
            <a:pPr algn="l">
              <a:lnSpc>
                <a:spcPct val="100000"/>
              </a:lnSpc>
            </a:pPr>
            <a:r>
              <a:rPr b="0" i="0" dirty="0">
                <a:solidFill>
                  <a:srgbClr val="24313D"/>
                </a:solidFill>
                <a:latin typeface="Arial"/>
              </a:rPr>
              <a:t>Are potential takers identified and engaged early enough?</a:t>
            </a:r>
          </a:p>
        </p:txBody>
      </p:sp>
    </p:spTree>
    <p:extLst>
      <p:ext uri="{BB962C8B-B14F-4D97-AF65-F5344CB8AC3E}">
        <p14:creationId xmlns:p14="http://schemas.microsoft.com/office/powerpoint/2010/main" val="2928431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773A4A9-3C06-1F1F-7549-5681994B6D79}"/>
              </a:ext>
            </a:extLst>
          </p:cNvPr>
          <p:cNvPicPr>
            <a:picLocks noChangeAspect="1"/>
          </p:cNvPicPr>
          <p:nvPr/>
        </p:nvPicPr>
        <p:blipFill>
          <a:blip r:embed="rId3"/>
          <a:stretch>
            <a:fillRect/>
          </a:stretch>
        </p:blipFill>
        <p:spPr>
          <a:xfrm>
            <a:off x="609318" y="758688"/>
            <a:ext cx="10973364" cy="5340624"/>
          </a:xfrm>
          <a:prstGeom prst="rect">
            <a:avLst/>
          </a:prstGeom>
        </p:spPr>
      </p:pic>
    </p:spTree>
    <p:extLst>
      <p:ext uri="{BB962C8B-B14F-4D97-AF65-F5344CB8AC3E}">
        <p14:creationId xmlns:p14="http://schemas.microsoft.com/office/powerpoint/2010/main" val="3995430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31F96-EE7D-00C7-1D33-91DD5A512C73}"/>
            </a:ext>
          </a:extLst>
        </p:cNvPr>
        <p:cNvGrpSpPr/>
        <p:nvPr/>
      </p:nvGrpSpPr>
      <p:grpSpPr>
        <a:xfrm>
          <a:off x="0" y="0"/>
          <a:ext cx="0" cy="0"/>
          <a:chOff x="0" y="0"/>
          <a:chExt cx="0" cy="0"/>
        </a:xfrm>
      </p:grpSpPr>
      <p:sp>
        <p:nvSpPr>
          <p:cNvPr id="3" name="TextBox 2"/>
          <p:cNvSpPr txBox="1"/>
          <p:nvPr/>
        </p:nvSpPr>
        <p:spPr>
          <a:xfrm>
            <a:off x="658368" y="475488"/>
            <a:ext cx="10698480" cy="430887"/>
          </a:xfrm>
          <a:prstGeom prst="rect">
            <a:avLst/>
          </a:prstGeom>
          <a:noFill/>
        </p:spPr>
        <p:txBody>
          <a:bodyPr wrap="square" lIns="0" tIns="0" rIns="0" bIns="0" anchor="t">
            <a:spAutoFit/>
          </a:bodyPr>
          <a:lstStyle/>
          <a:p>
            <a:pPr algn="l">
              <a:lnSpc>
                <a:spcPct val="100000"/>
              </a:lnSpc>
            </a:pPr>
            <a:r>
              <a:rPr sz="2800" b="1" i="0" dirty="0">
                <a:solidFill>
                  <a:srgbClr val="0E6EB6"/>
                </a:solidFill>
                <a:latin typeface="Georgia"/>
              </a:rPr>
              <a:t>Supporting projects during implementation</a:t>
            </a:r>
          </a:p>
        </p:txBody>
      </p:sp>
      <p:sp>
        <p:nvSpPr>
          <p:cNvPr id="4" name="TextBox 3"/>
          <p:cNvSpPr txBox="1"/>
          <p:nvPr/>
        </p:nvSpPr>
        <p:spPr>
          <a:xfrm>
            <a:off x="676656" y="987552"/>
            <a:ext cx="10515600" cy="246221"/>
          </a:xfrm>
          <a:prstGeom prst="rect">
            <a:avLst/>
          </a:prstGeom>
          <a:noFill/>
        </p:spPr>
        <p:txBody>
          <a:bodyPr wrap="square" lIns="0" tIns="0" rIns="0" bIns="0" anchor="t">
            <a:spAutoFit/>
          </a:bodyPr>
          <a:lstStyle/>
          <a:p>
            <a:pPr algn="l">
              <a:lnSpc>
                <a:spcPct val="100000"/>
              </a:lnSpc>
            </a:pPr>
            <a:r>
              <a:rPr lang="en-GB" sz="1600" b="0" i="0" noProof="0" dirty="0">
                <a:solidFill>
                  <a:srgbClr val="6B7785"/>
                </a:solidFill>
                <a:latin typeface="Arial"/>
              </a:rPr>
              <a:t>How can programmes help projects contribute to capitalisation without overloading them?</a:t>
            </a:r>
          </a:p>
        </p:txBody>
      </p:sp>
      <p:sp>
        <p:nvSpPr>
          <p:cNvPr id="6" name="Rounded Rectangle 5"/>
          <p:cNvSpPr/>
          <p:nvPr/>
        </p:nvSpPr>
        <p:spPr>
          <a:xfrm>
            <a:off x="868680" y="1828800"/>
            <a:ext cx="3182112" cy="2880360"/>
          </a:xfrm>
          <a:prstGeom prst="roundRect">
            <a:avLst/>
          </a:prstGeom>
          <a:solidFill>
            <a:srgbClr val="FFFFFF"/>
          </a:solidFill>
          <a:ln w="17780">
            <a:solidFill>
              <a:srgbClr val="0E6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Oval 6"/>
          <p:cNvSpPr/>
          <p:nvPr/>
        </p:nvSpPr>
        <p:spPr>
          <a:xfrm>
            <a:off x="2103120" y="1499616"/>
            <a:ext cx="713232" cy="71323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mj-lt"/>
            </a:endParaRPr>
          </a:p>
        </p:txBody>
      </p:sp>
      <p:sp>
        <p:nvSpPr>
          <p:cNvPr id="10" name="TextBox 9"/>
          <p:cNvSpPr txBox="1"/>
          <p:nvPr/>
        </p:nvSpPr>
        <p:spPr>
          <a:xfrm>
            <a:off x="1271016" y="2921615"/>
            <a:ext cx="2377440" cy="923330"/>
          </a:xfrm>
          <a:prstGeom prst="rect">
            <a:avLst/>
          </a:prstGeom>
          <a:noFill/>
        </p:spPr>
        <p:txBody>
          <a:bodyPr wrap="square" lIns="0" tIns="0" rIns="0" bIns="0" anchor="ctr">
            <a:spAutoFit/>
          </a:bodyPr>
          <a:lstStyle/>
          <a:p>
            <a:pPr algn="ctr">
              <a:lnSpc>
                <a:spcPct val="100000"/>
              </a:lnSpc>
            </a:pPr>
            <a:r>
              <a:rPr sz="2000" b="1" i="0" dirty="0">
                <a:solidFill>
                  <a:srgbClr val="123B63"/>
                </a:solidFill>
                <a:latin typeface="+mj-lt"/>
              </a:rPr>
              <a:t>At which moments do we engage with projects?</a:t>
            </a:r>
          </a:p>
        </p:txBody>
      </p:sp>
      <p:sp>
        <p:nvSpPr>
          <p:cNvPr id="11" name="Rounded Rectangle 10"/>
          <p:cNvSpPr/>
          <p:nvPr/>
        </p:nvSpPr>
        <p:spPr>
          <a:xfrm>
            <a:off x="4636008" y="1828800"/>
            <a:ext cx="3182112" cy="2880360"/>
          </a:xfrm>
          <a:prstGeom prst="roundRect">
            <a:avLst/>
          </a:prstGeom>
          <a:solidFill>
            <a:srgbClr val="FFFFFF"/>
          </a:solidFill>
          <a:ln w="17780">
            <a:solidFill>
              <a:srgbClr val="0796A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Oval 11"/>
          <p:cNvSpPr/>
          <p:nvPr/>
        </p:nvSpPr>
        <p:spPr>
          <a:xfrm>
            <a:off x="5870448" y="1499616"/>
            <a:ext cx="713232" cy="713232"/>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5870448" y="1697995"/>
            <a:ext cx="713232" cy="261610"/>
          </a:xfrm>
          <a:prstGeom prst="rect">
            <a:avLst/>
          </a:prstGeom>
          <a:noFill/>
        </p:spPr>
        <p:txBody>
          <a:bodyPr wrap="square" lIns="0" tIns="0" rIns="0" bIns="0" anchor="ctr">
            <a:spAutoFit/>
          </a:bodyPr>
          <a:lstStyle/>
          <a:p>
            <a:pPr algn="ctr">
              <a:lnSpc>
                <a:spcPct val="100000"/>
              </a:lnSpc>
            </a:pPr>
            <a:r>
              <a:rPr lang="es-ES" sz="1700" b="1" dirty="0">
                <a:solidFill>
                  <a:srgbClr val="FFFFFF"/>
                </a:solidFill>
                <a:latin typeface="Arial"/>
              </a:rPr>
              <a:t>WHAT</a:t>
            </a:r>
            <a:endParaRPr sz="1700" b="1" i="0" dirty="0">
              <a:solidFill>
                <a:srgbClr val="FFFFFF"/>
              </a:solidFill>
              <a:latin typeface="Arial"/>
            </a:endParaRPr>
          </a:p>
        </p:txBody>
      </p:sp>
      <p:sp>
        <p:nvSpPr>
          <p:cNvPr id="15" name="TextBox 14"/>
          <p:cNvSpPr txBox="1"/>
          <p:nvPr/>
        </p:nvSpPr>
        <p:spPr>
          <a:xfrm>
            <a:off x="5038344" y="2921615"/>
            <a:ext cx="2377440" cy="923330"/>
          </a:xfrm>
          <a:prstGeom prst="rect">
            <a:avLst/>
          </a:prstGeom>
          <a:noFill/>
        </p:spPr>
        <p:txBody>
          <a:bodyPr wrap="square" lIns="0" tIns="0" rIns="0" bIns="0" anchor="ctr">
            <a:spAutoFit/>
          </a:bodyPr>
          <a:lstStyle/>
          <a:p>
            <a:pPr algn="ctr">
              <a:lnSpc>
                <a:spcPct val="100000"/>
              </a:lnSpc>
            </a:pPr>
            <a:r>
              <a:rPr sz="2000" b="1" i="0" dirty="0">
                <a:solidFill>
                  <a:srgbClr val="123B63"/>
                </a:solidFill>
                <a:latin typeface="+mj-lt"/>
              </a:rPr>
              <a:t>Which emerging results should we look for?</a:t>
            </a:r>
          </a:p>
        </p:txBody>
      </p:sp>
      <p:sp>
        <p:nvSpPr>
          <p:cNvPr id="16" name="Rounded Rectangle 15"/>
          <p:cNvSpPr/>
          <p:nvPr/>
        </p:nvSpPr>
        <p:spPr>
          <a:xfrm>
            <a:off x="8403336" y="1828800"/>
            <a:ext cx="3182112" cy="2880360"/>
          </a:xfrm>
          <a:prstGeom prst="roundRect">
            <a:avLst/>
          </a:prstGeom>
          <a:solidFill>
            <a:srgbClr val="FFFFFF"/>
          </a:solidFill>
          <a:ln w="17780">
            <a:solidFill>
              <a:srgbClr val="13A36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Oval 16"/>
          <p:cNvSpPr/>
          <p:nvPr/>
        </p:nvSpPr>
        <p:spPr>
          <a:xfrm>
            <a:off x="9637776" y="1499616"/>
            <a:ext cx="713232" cy="713232"/>
          </a:xfrm>
          <a:prstGeom prst="ellipse">
            <a:avLst/>
          </a:prstGeom>
          <a:solidFill>
            <a:srgbClr val="13A3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9637776" y="1697995"/>
            <a:ext cx="713232" cy="261610"/>
          </a:xfrm>
          <a:prstGeom prst="rect">
            <a:avLst/>
          </a:prstGeom>
          <a:noFill/>
        </p:spPr>
        <p:txBody>
          <a:bodyPr wrap="square" lIns="0" tIns="0" rIns="0" bIns="0" anchor="ctr">
            <a:spAutoFit/>
          </a:bodyPr>
          <a:lstStyle/>
          <a:p>
            <a:pPr algn="ctr">
              <a:lnSpc>
                <a:spcPct val="100000"/>
              </a:lnSpc>
            </a:pPr>
            <a:r>
              <a:rPr lang="es-ES" sz="1700" b="1" i="0" dirty="0">
                <a:solidFill>
                  <a:srgbClr val="FFFFFF"/>
                </a:solidFill>
                <a:latin typeface="Arial"/>
              </a:rPr>
              <a:t>HOW</a:t>
            </a:r>
            <a:endParaRPr sz="1700" b="1" i="0" dirty="0">
              <a:solidFill>
                <a:srgbClr val="FFFFFF"/>
              </a:solidFill>
              <a:latin typeface="Arial"/>
            </a:endParaRPr>
          </a:p>
        </p:txBody>
      </p:sp>
      <p:sp>
        <p:nvSpPr>
          <p:cNvPr id="20" name="TextBox 19"/>
          <p:cNvSpPr txBox="1"/>
          <p:nvPr/>
        </p:nvSpPr>
        <p:spPr>
          <a:xfrm>
            <a:off x="8805672" y="2921615"/>
            <a:ext cx="2377440" cy="923330"/>
          </a:xfrm>
          <a:prstGeom prst="rect">
            <a:avLst/>
          </a:prstGeom>
          <a:noFill/>
        </p:spPr>
        <p:txBody>
          <a:bodyPr wrap="square" lIns="0" tIns="0" rIns="0" bIns="0" anchor="ctr">
            <a:spAutoFit/>
          </a:bodyPr>
          <a:lstStyle/>
          <a:p>
            <a:pPr algn="ctr">
              <a:lnSpc>
                <a:spcPct val="100000"/>
              </a:lnSpc>
            </a:pPr>
            <a:r>
              <a:rPr lang="en-GB" sz="2000" b="1" i="0" noProof="0">
                <a:solidFill>
                  <a:srgbClr val="123B63"/>
                </a:solidFill>
                <a:latin typeface="+mj-lt"/>
              </a:rPr>
              <a:t>What support can the programme provide?</a:t>
            </a:r>
          </a:p>
        </p:txBody>
      </p:sp>
      <p:sp>
        <p:nvSpPr>
          <p:cNvPr id="21" name="TextBox 20"/>
          <p:cNvSpPr txBox="1"/>
          <p:nvPr/>
        </p:nvSpPr>
        <p:spPr>
          <a:xfrm>
            <a:off x="1188720" y="5366412"/>
            <a:ext cx="9829800" cy="230832"/>
          </a:xfrm>
          <a:prstGeom prst="rect">
            <a:avLst/>
          </a:prstGeom>
          <a:noFill/>
        </p:spPr>
        <p:txBody>
          <a:bodyPr wrap="square" lIns="0" tIns="0" rIns="0" bIns="0" anchor="ctr">
            <a:spAutoFit/>
          </a:bodyPr>
          <a:lstStyle/>
          <a:p>
            <a:pPr algn="ctr">
              <a:lnSpc>
                <a:spcPct val="100000"/>
              </a:lnSpc>
            </a:pPr>
            <a:r>
              <a:rPr sz="1500" b="1" i="0" dirty="0">
                <a:solidFill>
                  <a:srgbClr val="123B63"/>
                </a:solidFill>
                <a:latin typeface="Arial"/>
              </a:rPr>
              <a:t>The goal is not more reporting. It is earlier identification, better evidence and clearer preparation for uptake</a:t>
            </a:r>
          </a:p>
        </p:txBody>
      </p:sp>
      <p:sp>
        <p:nvSpPr>
          <p:cNvPr id="24" name="TextBox 12">
            <a:extLst>
              <a:ext uri="{FF2B5EF4-FFF2-40B4-BE49-F238E27FC236}">
                <a16:creationId xmlns:a16="http://schemas.microsoft.com/office/drawing/2014/main" id="{54781496-3198-CD51-38C6-44544AE1F6F7}"/>
              </a:ext>
            </a:extLst>
          </p:cNvPr>
          <p:cNvSpPr txBox="1"/>
          <p:nvPr/>
        </p:nvSpPr>
        <p:spPr>
          <a:xfrm>
            <a:off x="2103120" y="1725427"/>
            <a:ext cx="713232" cy="261610"/>
          </a:xfrm>
          <a:prstGeom prst="rect">
            <a:avLst/>
          </a:prstGeom>
          <a:noFill/>
        </p:spPr>
        <p:txBody>
          <a:bodyPr wrap="square" lIns="0" tIns="0" rIns="0" bIns="0" anchor="ctr">
            <a:spAutoFit/>
          </a:bodyPr>
          <a:lstStyle/>
          <a:p>
            <a:pPr algn="ctr">
              <a:lnSpc>
                <a:spcPct val="100000"/>
              </a:lnSpc>
            </a:pPr>
            <a:r>
              <a:rPr lang="es-ES" sz="1700" b="1" dirty="0">
                <a:solidFill>
                  <a:srgbClr val="FFFFFF"/>
                </a:solidFill>
                <a:latin typeface="Arial"/>
              </a:rPr>
              <a:t>WHEN</a:t>
            </a:r>
            <a:endParaRPr sz="1700" b="1" i="0" dirty="0">
              <a:solidFill>
                <a:srgbClr val="FFFFFF"/>
              </a:solidFill>
              <a:latin typeface="Arial"/>
            </a:endParaRPr>
          </a:p>
        </p:txBody>
      </p:sp>
    </p:spTree>
    <p:extLst>
      <p:ext uri="{BB962C8B-B14F-4D97-AF65-F5344CB8AC3E}">
        <p14:creationId xmlns:p14="http://schemas.microsoft.com/office/powerpoint/2010/main" val="76546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368" y="475488"/>
            <a:ext cx="10698480" cy="430887"/>
          </a:xfrm>
          <a:prstGeom prst="rect">
            <a:avLst/>
          </a:prstGeom>
          <a:noFill/>
        </p:spPr>
        <p:txBody>
          <a:bodyPr wrap="square" lIns="0" tIns="0" rIns="0" bIns="0" anchor="t">
            <a:spAutoFit/>
          </a:bodyPr>
          <a:lstStyle/>
          <a:p>
            <a:pPr algn="l">
              <a:lnSpc>
                <a:spcPct val="100000"/>
              </a:lnSpc>
            </a:pPr>
            <a:r>
              <a:rPr lang="en-GB" sz="2800" b="1" i="0" noProof="0">
                <a:solidFill>
                  <a:srgbClr val="0E6EB6"/>
                </a:solidFill>
                <a:latin typeface="Georgia"/>
              </a:rPr>
              <a:t>Identifying reusable results early</a:t>
            </a:r>
          </a:p>
        </p:txBody>
      </p:sp>
      <p:sp>
        <p:nvSpPr>
          <p:cNvPr id="4" name="TextBox 3"/>
          <p:cNvSpPr txBox="1"/>
          <p:nvPr/>
        </p:nvSpPr>
        <p:spPr>
          <a:xfrm>
            <a:off x="676656" y="987552"/>
            <a:ext cx="10515600" cy="246221"/>
          </a:xfrm>
          <a:prstGeom prst="rect">
            <a:avLst/>
          </a:prstGeom>
          <a:noFill/>
        </p:spPr>
        <p:txBody>
          <a:bodyPr wrap="square" lIns="0" tIns="0" rIns="0" bIns="0" anchor="t">
            <a:spAutoFit/>
          </a:bodyPr>
          <a:lstStyle/>
          <a:p>
            <a:pPr algn="l">
              <a:lnSpc>
                <a:spcPct val="100000"/>
              </a:lnSpc>
            </a:pPr>
            <a:r>
              <a:rPr sz="1600" b="0" i="0" dirty="0">
                <a:solidFill>
                  <a:srgbClr val="6B7785"/>
                </a:solidFill>
                <a:latin typeface="Arial"/>
              </a:rPr>
              <a:t>Project results are not only found in final reports</a:t>
            </a:r>
          </a:p>
        </p:txBody>
      </p:sp>
      <p:sp>
        <p:nvSpPr>
          <p:cNvPr id="6" name="Rounded Rectangle 5"/>
          <p:cNvSpPr/>
          <p:nvPr/>
        </p:nvSpPr>
        <p:spPr>
          <a:xfrm>
            <a:off x="713232" y="1325880"/>
            <a:ext cx="5532120" cy="4526280"/>
          </a:xfrm>
          <a:prstGeom prst="roundRect">
            <a:avLst/>
          </a:prstGeom>
          <a:solidFill>
            <a:srgbClr val="F5F9FC"/>
          </a:solidFill>
          <a:ln w="12700">
            <a:solidFill>
              <a:srgbClr val="E4EA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6"/>
          <p:cNvSpPr/>
          <p:nvPr/>
        </p:nvSpPr>
        <p:spPr>
          <a:xfrm>
            <a:off x="6492240" y="1325880"/>
            <a:ext cx="4956048" cy="4526280"/>
          </a:xfrm>
          <a:prstGeom prst="roundRect">
            <a:avLst/>
          </a:prstGeom>
          <a:solidFill>
            <a:srgbClr val="FFFFFF"/>
          </a:solidFill>
          <a:ln w="12700">
            <a:solidFill>
              <a:srgbClr val="E4EA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ounded Rectangle 7"/>
          <p:cNvSpPr/>
          <p:nvPr/>
        </p:nvSpPr>
        <p:spPr>
          <a:xfrm>
            <a:off x="987552" y="1600200"/>
            <a:ext cx="1325880" cy="310896"/>
          </a:xfrm>
          <a:prstGeom prst="roundRect">
            <a:avLst/>
          </a:prstGeom>
          <a:solidFill>
            <a:srgbClr val="0E6EB6"/>
          </a:solidFill>
          <a:ln w="12700">
            <a:solidFill>
              <a:srgbClr val="0E6EB6"/>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b="1" i="0">
                <a:solidFill>
                  <a:srgbClr val="FFFFFF"/>
                </a:solidFill>
                <a:latin typeface="Arial"/>
              </a:rPr>
              <a:t>WHERE</a:t>
            </a:r>
          </a:p>
        </p:txBody>
      </p:sp>
      <p:sp>
        <p:nvSpPr>
          <p:cNvPr id="9" name="Oval 8"/>
          <p:cNvSpPr/>
          <p:nvPr/>
        </p:nvSpPr>
        <p:spPr>
          <a:xfrm>
            <a:off x="1005840" y="2267712"/>
            <a:ext cx="164592" cy="16459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TextBox 9"/>
          <p:cNvSpPr txBox="1"/>
          <p:nvPr/>
        </p:nvSpPr>
        <p:spPr>
          <a:xfrm>
            <a:off x="1252728" y="2240280"/>
            <a:ext cx="4507992" cy="276999"/>
          </a:xfrm>
          <a:prstGeom prst="rect">
            <a:avLst/>
          </a:prstGeom>
          <a:noFill/>
        </p:spPr>
        <p:txBody>
          <a:bodyPr wrap="square" lIns="0" tIns="0" rIns="0" bIns="0" anchor="t">
            <a:spAutoFit/>
          </a:bodyPr>
          <a:lstStyle/>
          <a:p>
            <a:pPr algn="l">
              <a:lnSpc>
                <a:spcPct val="100000"/>
              </a:lnSpc>
            </a:pPr>
            <a:r>
              <a:rPr b="0" i="0" dirty="0">
                <a:solidFill>
                  <a:srgbClr val="24313D"/>
                </a:solidFill>
                <a:latin typeface="Arial"/>
              </a:rPr>
              <a:t>Applications and progress reports</a:t>
            </a:r>
          </a:p>
        </p:txBody>
      </p:sp>
      <p:sp>
        <p:nvSpPr>
          <p:cNvPr id="11" name="Oval 10"/>
          <p:cNvSpPr/>
          <p:nvPr/>
        </p:nvSpPr>
        <p:spPr>
          <a:xfrm>
            <a:off x="1005840" y="2880360"/>
            <a:ext cx="164592" cy="16459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2" name="TextBox 11"/>
          <p:cNvSpPr txBox="1"/>
          <p:nvPr/>
        </p:nvSpPr>
        <p:spPr>
          <a:xfrm>
            <a:off x="1252728" y="2852928"/>
            <a:ext cx="4507992" cy="276999"/>
          </a:xfrm>
          <a:prstGeom prst="rect">
            <a:avLst/>
          </a:prstGeom>
          <a:noFill/>
        </p:spPr>
        <p:txBody>
          <a:bodyPr wrap="square" lIns="0" tIns="0" rIns="0" bIns="0" anchor="t">
            <a:spAutoFit/>
          </a:bodyPr>
          <a:lstStyle/>
          <a:p>
            <a:pPr algn="l">
              <a:lnSpc>
                <a:spcPct val="100000"/>
              </a:lnSpc>
            </a:pPr>
            <a:r>
              <a:rPr b="0" i="0">
                <a:solidFill>
                  <a:srgbClr val="24313D"/>
                </a:solidFill>
                <a:latin typeface="Arial"/>
              </a:rPr>
              <a:t>Deliverables, outputs and pilots</a:t>
            </a:r>
          </a:p>
        </p:txBody>
      </p:sp>
      <p:sp>
        <p:nvSpPr>
          <p:cNvPr id="13" name="Oval 12"/>
          <p:cNvSpPr/>
          <p:nvPr/>
        </p:nvSpPr>
        <p:spPr>
          <a:xfrm>
            <a:off x="1005840" y="3493008"/>
            <a:ext cx="164592" cy="16459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4" name="TextBox 13"/>
          <p:cNvSpPr txBox="1"/>
          <p:nvPr/>
        </p:nvSpPr>
        <p:spPr>
          <a:xfrm>
            <a:off x="1252728" y="3465576"/>
            <a:ext cx="4507992" cy="276999"/>
          </a:xfrm>
          <a:prstGeom prst="rect">
            <a:avLst/>
          </a:prstGeom>
          <a:noFill/>
        </p:spPr>
        <p:txBody>
          <a:bodyPr wrap="square" lIns="0" tIns="0" rIns="0" bIns="0" anchor="t">
            <a:spAutoFit/>
          </a:bodyPr>
          <a:lstStyle/>
          <a:p>
            <a:pPr algn="l">
              <a:lnSpc>
                <a:spcPct val="100000"/>
              </a:lnSpc>
            </a:pPr>
            <a:r>
              <a:rPr b="0" i="0">
                <a:solidFill>
                  <a:srgbClr val="24313D"/>
                </a:solidFill>
                <a:latin typeface="Arial"/>
              </a:rPr>
              <a:t>Events, study visits and peer exchanges</a:t>
            </a:r>
          </a:p>
        </p:txBody>
      </p:sp>
      <p:sp>
        <p:nvSpPr>
          <p:cNvPr id="15" name="Oval 14"/>
          <p:cNvSpPr/>
          <p:nvPr/>
        </p:nvSpPr>
        <p:spPr>
          <a:xfrm>
            <a:off x="1005840" y="4105656"/>
            <a:ext cx="164592" cy="16459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1252728" y="4078224"/>
            <a:ext cx="4507992" cy="276999"/>
          </a:xfrm>
          <a:prstGeom prst="rect">
            <a:avLst/>
          </a:prstGeom>
          <a:noFill/>
        </p:spPr>
        <p:txBody>
          <a:bodyPr wrap="square" lIns="0" tIns="0" rIns="0" bIns="0" anchor="t">
            <a:spAutoFit/>
          </a:bodyPr>
          <a:lstStyle/>
          <a:p>
            <a:pPr algn="l">
              <a:lnSpc>
                <a:spcPct val="100000"/>
              </a:lnSpc>
            </a:pPr>
            <a:r>
              <a:rPr b="0" i="0">
                <a:solidFill>
                  <a:srgbClr val="24313D"/>
                </a:solidFill>
                <a:latin typeface="Arial"/>
              </a:rPr>
              <a:t>Stakeholder feedback and evaluations</a:t>
            </a:r>
          </a:p>
        </p:txBody>
      </p:sp>
      <p:sp>
        <p:nvSpPr>
          <p:cNvPr id="17" name="Oval 16"/>
          <p:cNvSpPr/>
          <p:nvPr/>
        </p:nvSpPr>
        <p:spPr>
          <a:xfrm>
            <a:off x="1005840" y="4718304"/>
            <a:ext cx="164592" cy="16459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8" name="TextBox 17"/>
          <p:cNvSpPr txBox="1"/>
          <p:nvPr/>
        </p:nvSpPr>
        <p:spPr>
          <a:xfrm>
            <a:off x="1252728" y="4690872"/>
            <a:ext cx="4507992" cy="276999"/>
          </a:xfrm>
          <a:prstGeom prst="rect">
            <a:avLst/>
          </a:prstGeom>
          <a:noFill/>
        </p:spPr>
        <p:txBody>
          <a:bodyPr wrap="square" lIns="0" tIns="0" rIns="0" bIns="0" anchor="t">
            <a:spAutoFit/>
          </a:bodyPr>
          <a:lstStyle/>
          <a:p>
            <a:pPr algn="l">
              <a:lnSpc>
                <a:spcPct val="100000"/>
              </a:lnSpc>
            </a:pPr>
            <a:r>
              <a:rPr b="0" i="0" dirty="0">
                <a:solidFill>
                  <a:srgbClr val="24313D"/>
                </a:solidFill>
                <a:latin typeface="Arial"/>
              </a:rPr>
              <a:t>Follow-up activities</a:t>
            </a:r>
          </a:p>
        </p:txBody>
      </p:sp>
      <p:sp>
        <p:nvSpPr>
          <p:cNvPr id="19" name="Rounded Rectangle 18"/>
          <p:cNvSpPr/>
          <p:nvPr/>
        </p:nvSpPr>
        <p:spPr>
          <a:xfrm>
            <a:off x="6784848" y="1600200"/>
            <a:ext cx="1325880" cy="310896"/>
          </a:xfrm>
          <a:prstGeom prst="roundRect">
            <a:avLst/>
          </a:prstGeom>
          <a:solidFill>
            <a:srgbClr val="0796A8"/>
          </a:solidFill>
          <a:ln w="12700">
            <a:solidFill>
              <a:srgbClr val="0796A8"/>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b="1" i="0" dirty="0">
                <a:solidFill>
                  <a:srgbClr val="FFFFFF"/>
                </a:solidFill>
                <a:latin typeface="Arial"/>
              </a:rPr>
              <a:t>WHEN</a:t>
            </a:r>
          </a:p>
        </p:txBody>
      </p:sp>
      <p:sp>
        <p:nvSpPr>
          <p:cNvPr id="20" name="Oval 19"/>
          <p:cNvSpPr/>
          <p:nvPr/>
        </p:nvSpPr>
        <p:spPr>
          <a:xfrm>
            <a:off x="6812280" y="2176272"/>
            <a:ext cx="384048" cy="38404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6812280" y="2251652"/>
            <a:ext cx="384048" cy="169277"/>
          </a:xfrm>
          <a:prstGeom prst="rect">
            <a:avLst/>
          </a:prstGeom>
          <a:noFill/>
        </p:spPr>
        <p:txBody>
          <a:bodyPr wrap="square" lIns="0" tIns="0" rIns="0" bIns="0" anchor="ctr">
            <a:spAutoFit/>
          </a:bodyPr>
          <a:lstStyle/>
          <a:p>
            <a:pPr algn="ctr">
              <a:lnSpc>
                <a:spcPct val="100000"/>
              </a:lnSpc>
            </a:pPr>
            <a:r>
              <a:rPr sz="1100" b="1" i="0">
                <a:solidFill>
                  <a:srgbClr val="FFFFFF"/>
                </a:solidFill>
                <a:latin typeface="Arial"/>
              </a:rPr>
              <a:t>1</a:t>
            </a:r>
          </a:p>
        </p:txBody>
      </p:sp>
      <p:sp>
        <p:nvSpPr>
          <p:cNvPr id="22" name="TextBox 21"/>
          <p:cNvSpPr txBox="1"/>
          <p:nvPr/>
        </p:nvSpPr>
        <p:spPr>
          <a:xfrm>
            <a:off x="7360920" y="2157984"/>
            <a:ext cx="1143000" cy="246221"/>
          </a:xfrm>
          <a:prstGeom prst="rect">
            <a:avLst/>
          </a:prstGeom>
          <a:noFill/>
        </p:spPr>
        <p:txBody>
          <a:bodyPr wrap="square" lIns="0" tIns="0" rIns="0" bIns="0" anchor="t">
            <a:spAutoFit/>
          </a:bodyPr>
          <a:lstStyle/>
          <a:p>
            <a:pPr algn="l">
              <a:lnSpc>
                <a:spcPct val="100000"/>
              </a:lnSpc>
            </a:pPr>
            <a:r>
              <a:rPr sz="1600" b="1" i="0" dirty="0">
                <a:solidFill>
                  <a:srgbClr val="123B63"/>
                </a:solidFill>
                <a:latin typeface="Arial"/>
              </a:rPr>
              <a:t>Kick-off</a:t>
            </a:r>
          </a:p>
        </p:txBody>
      </p:sp>
      <p:sp>
        <p:nvSpPr>
          <p:cNvPr id="23" name="TextBox 22"/>
          <p:cNvSpPr txBox="1"/>
          <p:nvPr/>
        </p:nvSpPr>
        <p:spPr>
          <a:xfrm>
            <a:off x="8750808" y="2067877"/>
            <a:ext cx="2514600" cy="492443"/>
          </a:xfrm>
          <a:prstGeom prst="rect">
            <a:avLst/>
          </a:prstGeom>
          <a:noFill/>
        </p:spPr>
        <p:txBody>
          <a:bodyPr wrap="square" lIns="0" tIns="0" rIns="0" bIns="0" anchor="t">
            <a:spAutoFit/>
          </a:bodyPr>
          <a:lstStyle/>
          <a:p>
            <a:pPr algn="l">
              <a:lnSpc>
                <a:spcPct val="100000"/>
              </a:lnSpc>
            </a:pPr>
            <a:r>
              <a:rPr sz="1600" b="0" i="0" dirty="0">
                <a:solidFill>
                  <a:srgbClr val="6B7785"/>
                </a:solidFill>
                <a:latin typeface="Arial"/>
              </a:rPr>
              <a:t>Clarify intended users and possible reusable results</a:t>
            </a:r>
          </a:p>
        </p:txBody>
      </p:sp>
      <p:sp>
        <p:nvSpPr>
          <p:cNvPr id="24" name="Oval 23"/>
          <p:cNvSpPr/>
          <p:nvPr/>
        </p:nvSpPr>
        <p:spPr>
          <a:xfrm>
            <a:off x="6812280" y="3017520"/>
            <a:ext cx="384048" cy="38404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5" name="TextBox 24"/>
          <p:cNvSpPr txBox="1"/>
          <p:nvPr/>
        </p:nvSpPr>
        <p:spPr>
          <a:xfrm>
            <a:off x="6812280" y="3092900"/>
            <a:ext cx="384048" cy="169277"/>
          </a:xfrm>
          <a:prstGeom prst="rect">
            <a:avLst/>
          </a:prstGeom>
          <a:noFill/>
        </p:spPr>
        <p:txBody>
          <a:bodyPr wrap="square" lIns="0" tIns="0" rIns="0" bIns="0" anchor="ctr">
            <a:spAutoFit/>
          </a:bodyPr>
          <a:lstStyle/>
          <a:p>
            <a:pPr algn="ctr">
              <a:lnSpc>
                <a:spcPct val="100000"/>
              </a:lnSpc>
            </a:pPr>
            <a:r>
              <a:rPr sz="1100" b="1" i="0">
                <a:solidFill>
                  <a:srgbClr val="FFFFFF"/>
                </a:solidFill>
                <a:latin typeface="Arial"/>
              </a:rPr>
              <a:t>2</a:t>
            </a:r>
          </a:p>
        </p:txBody>
      </p:sp>
      <p:sp>
        <p:nvSpPr>
          <p:cNvPr id="26" name="TextBox 25"/>
          <p:cNvSpPr txBox="1"/>
          <p:nvPr/>
        </p:nvSpPr>
        <p:spPr>
          <a:xfrm>
            <a:off x="7360920" y="2999232"/>
            <a:ext cx="1207008" cy="246221"/>
          </a:xfrm>
          <a:prstGeom prst="rect">
            <a:avLst/>
          </a:prstGeom>
          <a:noFill/>
        </p:spPr>
        <p:txBody>
          <a:bodyPr wrap="square" lIns="0" tIns="0" rIns="0" bIns="0" anchor="t">
            <a:spAutoFit/>
          </a:bodyPr>
          <a:lstStyle/>
          <a:p>
            <a:pPr algn="l">
              <a:lnSpc>
                <a:spcPct val="100000"/>
              </a:lnSpc>
            </a:pPr>
            <a:r>
              <a:rPr sz="1600" b="1" i="0" dirty="0">
                <a:solidFill>
                  <a:srgbClr val="123B63"/>
                </a:solidFill>
                <a:latin typeface="Arial"/>
              </a:rPr>
              <a:t>First testing</a:t>
            </a:r>
          </a:p>
        </p:txBody>
      </p:sp>
      <p:sp>
        <p:nvSpPr>
          <p:cNvPr id="27" name="TextBox 26"/>
          <p:cNvSpPr txBox="1"/>
          <p:nvPr/>
        </p:nvSpPr>
        <p:spPr>
          <a:xfrm>
            <a:off x="8750808" y="2909125"/>
            <a:ext cx="2514600" cy="492443"/>
          </a:xfrm>
          <a:prstGeom prst="rect">
            <a:avLst/>
          </a:prstGeom>
          <a:noFill/>
        </p:spPr>
        <p:txBody>
          <a:bodyPr wrap="square" lIns="0" tIns="0" rIns="0" bIns="0" anchor="t">
            <a:spAutoFit/>
          </a:bodyPr>
          <a:lstStyle/>
          <a:p>
            <a:pPr algn="l">
              <a:lnSpc>
                <a:spcPct val="100000"/>
              </a:lnSpc>
            </a:pPr>
            <a:r>
              <a:rPr sz="1600" b="0" i="0" dirty="0">
                <a:solidFill>
                  <a:srgbClr val="6B7785"/>
                </a:solidFill>
                <a:latin typeface="Arial"/>
              </a:rPr>
              <a:t>Check what is working and what evidence exists</a:t>
            </a:r>
          </a:p>
        </p:txBody>
      </p:sp>
      <p:sp>
        <p:nvSpPr>
          <p:cNvPr id="28" name="Oval 27"/>
          <p:cNvSpPr/>
          <p:nvPr/>
        </p:nvSpPr>
        <p:spPr>
          <a:xfrm>
            <a:off x="6812280" y="3858768"/>
            <a:ext cx="384048" cy="38404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9" name="TextBox 28"/>
          <p:cNvSpPr txBox="1"/>
          <p:nvPr/>
        </p:nvSpPr>
        <p:spPr>
          <a:xfrm>
            <a:off x="6812280" y="3934148"/>
            <a:ext cx="384048" cy="169277"/>
          </a:xfrm>
          <a:prstGeom prst="rect">
            <a:avLst/>
          </a:prstGeom>
          <a:noFill/>
        </p:spPr>
        <p:txBody>
          <a:bodyPr wrap="square" lIns="0" tIns="0" rIns="0" bIns="0" anchor="ctr">
            <a:spAutoFit/>
          </a:bodyPr>
          <a:lstStyle/>
          <a:p>
            <a:pPr algn="ctr">
              <a:lnSpc>
                <a:spcPct val="100000"/>
              </a:lnSpc>
            </a:pPr>
            <a:r>
              <a:rPr sz="1100" b="1" i="0">
                <a:solidFill>
                  <a:srgbClr val="FFFFFF"/>
                </a:solidFill>
                <a:latin typeface="Arial"/>
              </a:rPr>
              <a:t>3</a:t>
            </a:r>
          </a:p>
        </p:txBody>
      </p:sp>
      <p:sp>
        <p:nvSpPr>
          <p:cNvPr id="30" name="TextBox 29"/>
          <p:cNvSpPr txBox="1"/>
          <p:nvPr/>
        </p:nvSpPr>
        <p:spPr>
          <a:xfrm>
            <a:off x="7360920" y="3840480"/>
            <a:ext cx="1143000" cy="246221"/>
          </a:xfrm>
          <a:prstGeom prst="rect">
            <a:avLst/>
          </a:prstGeom>
          <a:noFill/>
        </p:spPr>
        <p:txBody>
          <a:bodyPr wrap="square" lIns="0" tIns="0" rIns="0" bIns="0" anchor="t">
            <a:spAutoFit/>
          </a:bodyPr>
          <a:lstStyle/>
          <a:p>
            <a:pPr algn="l">
              <a:lnSpc>
                <a:spcPct val="100000"/>
              </a:lnSpc>
            </a:pPr>
            <a:r>
              <a:rPr sz="1600" b="1" i="0" dirty="0">
                <a:solidFill>
                  <a:srgbClr val="123B63"/>
                </a:solidFill>
                <a:latin typeface="Arial"/>
              </a:rPr>
              <a:t>Mid-term</a:t>
            </a:r>
          </a:p>
        </p:txBody>
      </p:sp>
      <p:sp>
        <p:nvSpPr>
          <p:cNvPr id="31" name="TextBox 30"/>
          <p:cNvSpPr txBox="1"/>
          <p:nvPr/>
        </p:nvSpPr>
        <p:spPr>
          <a:xfrm>
            <a:off x="8750808" y="3750372"/>
            <a:ext cx="2514600" cy="492443"/>
          </a:xfrm>
          <a:prstGeom prst="rect">
            <a:avLst/>
          </a:prstGeom>
          <a:noFill/>
        </p:spPr>
        <p:txBody>
          <a:bodyPr wrap="square" lIns="0" tIns="0" rIns="0" bIns="0" anchor="t">
            <a:spAutoFit/>
          </a:bodyPr>
          <a:lstStyle/>
          <a:p>
            <a:pPr algn="l">
              <a:lnSpc>
                <a:spcPct val="100000"/>
              </a:lnSpc>
            </a:pPr>
            <a:r>
              <a:rPr sz="1600" b="0" i="0">
                <a:solidFill>
                  <a:srgbClr val="6B7785"/>
                </a:solidFill>
                <a:latin typeface="Arial"/>
              </a:rPr>
              <a:t>Identify emerging results and potential takers</a:t>
            </a:r>
          </a:p>
        </p:txBody>
      </p:sp>
      <p:sp>
        <p:nvSpPr>
          <p:cNvPr id="32" name="Oval 31"/>
          <p:cNvSpPr/>
          <p:nvPr/>
        </p:nvSpPr>
        <p:spPr>
          <a:xfrm>
            <a:off x="6812280" y="4700016"/>
            <a:ext cx="384048" cy="38404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33" name="TextBox 32"/>
          <p:cNvSpPr txBox="1"/>
          <p:nvPr/>
        </p:nvSpPr>
        <p:spPr>
          <a:xfrm>
            <a:off x="6812280" y="4775397"/>
            <a:ext cx="384048" cy="169277"/>
          </a:xfrm>
          <a:prstGeom prst="rect">
            <a:avLst/>
          </a:prstGeom>
          <a:noFill/>
        </p:spPr>
        <p:txBody>
          <a:bodyPr wrap="square" lIns="0" tIns="0" rIns="0" bIns="0" anchor="ctr">
            <a:spAutoFit/>
          </a:bodyPr>
          <a:lstStyle/>
          <a:p>
            <a:pPr algn="ctr">
              <a:lnSpc>
                <a:spcPct val="100000"/>
              </a:lnSpc>
            </a:pPr>
            <a:r>
              <a:rPr sz="1100" b="1" i="0">
                <a:solidFill>
                  <a:srgbClr val="FFFFFF"/>
                </a:solidFill>
                <a:latin typeface="Arial"/>
              </a:rPr>
              <a:t>4</a:t>
            </a:r>
          </a:p>
        </p:txBody>
      </p:sp>
      <p:sp>
        <p:nvSpPr>
          <p:cNvPr id="34" name="TextBox 33"/>
          <p:cNvSpPr txBox="1"/>
          <p:nvPr/>
        </p:nvSpPr>
        <p:spPr>
          <a:xfrm>
            <a:off x="7360920" y="4681728"/>
            <a:ext cx="1143000" cy="246221"/>
          </a:xfrm>
          <a:prstGeom prst="rect">
            <a:avLst/>
          </a:prstGeom>
          <a:noFill/>
        </p:spPr>
        <p:txBody>
          <a:bodyPr wrap="square" lIns="0" tIns="0" rIns="0" bIns="0" anchor="t">
            <a:spAutoFit/>
          </a:bodyPr>
          <a:lstStyle/>
          <a:p>
            <a:pPr algn="l">
              <a:lnSpc>
                <a:spcPct val="100000"/>
              </a:lnSpc>
            </a:pPr>
            <a:r>
              <a:rPr sz="1600" b="1" i="0" dirty="0">
                <a:solidFill>
                  <a:srgbClr val="123B63"/>
                </a:solidFill>
                <a:latin typeface="Arial"/>
              </a:rPr>
              <a:t>Pre-closure</a:t>
            </a:r>
          </a:p>
        </p:txBody>
      </p:sp>
      <p:sp>
        <p:nvSpPr>
          <p:cNvPr id="35" name="TextBox 34"/>
          <p:cNvSpPr txBox="1"/>
          <p:nvPr/>
        </p:nvSpPr>
        <p:spPr>
          <a:xfrm>
            <a:off x="8750808" y="4591621"/>
            <a:ext cx="2514600" cy="492443"/>
          </a:xfrm>
          <a:prstGeom prst="rect">
            <a:avLst/>
          </a:prstGeom>
          <a:noFill/>
        </p:spPr>
        <p:txBody>
          <a:bodyPr wrap="square" lIns="0" tIns="0" rIns="0" bIns="0" anchor="t">
            <a:spAutoFit/>
          </a:bodyPr>
          <a:lstStyle/>
          <a:p>
            <a:pPr algn="l">
              <a:lnSpc>
                <a:spcPct val="100000"/>
              </a:lnSpc>
            </a:pPr>
            <a:r>
              <a:rPr lang="es-ES" sz="1600" b="0" i="0" dirty="0">
                <a:solidFill>
                  <a:srgbClr val="6B7785"/>
                </a:solidFill>
                <a:latin typeface="Arial"/>
              </a:rPr>
              <a:t>Prepare</a:t>
            </a:r>
            <a:r>
              <a:rPr sz="1600" b="0" i="0" dirty="0">
                <a:solidFill>
                  <a:srgbClr val="6B7785"/>
                </a:solidFill>
                <a:latin typeface="Arial"/>
              </a:rPr>
              <a:t> ownership, access and transfer conditions</a:t>
            </a:r>
          </a:p>
        </p:txBody>
      </p:sp>
      <p:sp>
        <p:nvSpPr>
          <p:cNvPr id="36" name="TextBox 35"/>
          <p:cNvSpPr txBox="1"/>
          <p:nvPr/>
        </p:nvSpPr>
        <p:spPr>
          <a:xfrm>
            <a:off x="1005840" y="6053328"/>
            <a:ext cx="10058400" cy="230832"/>
          </a:xfrm>
          <a:prstGeom prst="rect">
            <a:avLst/>
          </a:prstGeom>
          <a:noFill/>
        </p:spPr>
        <p:txBody>
          <a:bodyPr wrap="square" lIns="0" tIns="0" rIns="0" bIns="0" anchor="t">
            <a:spAutoFit/>
          </a:bodyPr>
          <a:lstStyle/>
          <a:p>
            <a:pPr algn="ctr">
              <a:lnSpc>
                <a:spcPct val="100000"/>
              </a:lnSpc>
            </a:pPr>
            <a:r>
              <a:rPr sz="1500" b="1" i="0" dirty="0">
                <a:solidFill>
                  <a:srgbClr val="123B63"/>
                </a:solidFill>
                <a:latin typeface="Georgia"/>
              </a:rPr>
              <a:t>The best results are often hidden between the reporting lines</a:t>
            </a:r>
          </a:p>
        </p:txBody>
      </p:sp>
    </p:spTree>
    <p:extLst>
      <p:ext uri="{BB962C8B-B14F-4D97-AF65-F5344CB8AC3E}">
        <p14:creationId xmlns:p14="http://schemas.microsoft.com/office/powerpoint/2010/main" val="323223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EBDB9-09D5-C493-279C-D411D183A29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DFB9D1D2-97A4-A20D-6FD1-EC7391562108}"/>
              </a:ext>
            </a:extLst>
          </p:cNvPr>
          <p:cNvSpPr>
            <a:spLocks noGrp="1"/>
          </p:cNvSpPr>
          <p:nvPr>
            <p:ph type="body" sz="quarter" idx="13"/>
          </p:nvPr>
        </p:nvSpPr>
        <p:spPr>
          <a:xfrm>
            <a:off x="543032" y="2373892"/>
            <a:ext cx="11105936" cy="6285079"/>
          </a:xfrm>
        </p:spPr>
        <p:txBody>
          <a:bodyPr>
            <a:normAutofit/>
          </a:bodyPr>
          <a:lstStyle/>
          <a:p>
            <a:pPr algn="ctr"/>
            <a:r>
              <a:rPr lang="en-US" sz="4000">
                <a:solidFill>
                  <a:schemeClr val="tx1">
                    <a:lumMod val="75000"/>
                    <a:lumOff val="25000"/>
                  </a:schemeClr>
                </a:solidFill>
              </a:rPr>
              <a:t>How can you realistically do </a:t>
            </a:r>
            <a:r>
              <a:rPr lang="en-US" sz="4000" err="1">
                <a:solidFill>
                  <a:schemeClr val="tx1">
                    <a:lumMod val="75000"/>
                    <a:lumOff val="25000"/>
                  </a:schemeClr>
                </a:solidFill>
              </a:rPr>
              <a:t>capitalisation</a:t>
            </a:r>
            <a:r>
              <a:rPr lang="en-US" sz="4000">
                <a:solidFill>
                  <a:schemeClr val="tx1">
                    <a:lumMod val="75000"/>
                    <a:lumOff val="25000"/>
                  </a:schemeClr>
                </a:solidFill>
              </a:rPr>
              <a:t>? </a:t>
            </a:r>
            <a:r>
              <a:rPr lang="en-US" sz="6000"/>
              <a:t>One step at a time and based on the resources available.</a:t>
            </a:r>
            <a:endParaRPr lang="es-ES" sz="6000"/>
          </a:p>
        </p:txBody>
      </p:sp>
    </p:spTree>
    <p:extLst>
      <p:ext uri="{BB962C8B-B14F-4D97-AF65-F5344CB8AC3E}">
        <p14:creationId xmlns:p14="http://schemas.microsoft.com/office/powerpoint/2010/main" val="4085238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368" y="475488"/>
            <a:ext cx="10698480" cy="430887"/>
          </a:xfrm>
          <a:prstGeom prst="rect">
            <a:avLst/>
          </a:prstGeom>
          <a:noFill/>
        </p:spPr>
        <p:txBody>
          <a:bodyPr wrap="square" lIns="0" tIns="0" rIns="0" bIns="0" anchor="t">
            <a:spAutoFit/>
          </a:bodyPr>
          <a:lstStyle/>
          <a:p>
            <a:pPr algn="l">
              <a:lnSpc>
                <a:spcPct val="100000"/>
              </a:lnSpc>
            </a:pPr>
            <a:r>
              <a:rPr lang="en-GB" sz="2800" b="1" i="0" noProof="0" dirty="0">
                <a:solidFill>
                  <a:srgbClr val="0E6EB6"/>
                </a:solidFill>
                <a:latin typeface="Georgia"/>
              </a:rPr>
              <a:t>Supporting projects step by step</a:t>
            </a:r>
          </a:p>
        </p:txBody>
      </p:sp>
      <p:sp>
        <p:nvSpPr>
          <p:cNvPr id="4" name="TextBox 3"/>
          <p:cNvSpPr txBox="1"/>
          <p:nvPr/>
        </p:nvSpPr>
        <p:spPr>
          <a:xfrm>
            <a:off x="676656" y="987552"/>
            <a:ext cx="10515600" cy="246221"/>
          </a:xfrm>
          <a:prstGeom prst="rect">
            <a:avLst/>
          </a:prstGeom>
          <a:noFill/>
        </p:spPr>
        <p:txBody>
          <a:bodyPr wrap="square" lIns="0" tIns="0" rIns="0" bIns="0" anchor="t">
            <a:spAutoFit/>
          </a:bodyPr>
          <a:lstStyle/>
          <a:p>
            <a:pPr algn="l">
              <a:lnSpc>
                <a:spcPct val="100000"/>
              </a:lnSpc>
            </a:pPr>
            <a:r>
              <a:rPr sz="1600" b="0" i="0" dirty="0">
                <a:solidFill>
                  <a:srgbClr val="6B7785"/>
                </a:solidFill>
                <a:latin typeface="Arial"/>
              </a:rPr>
              <a:t>Three practical checkpoints during project implementation</a:t>
            </a:r>
          </a:p>
        </p:txBody>
      </p:sp>
      <p:cxnSp>
        <p:nvCxnSpPr>
          <p:cNvPr id="6" name="Connector 5"/>
          <p:cNvCxnSpPr/>
          <p:nvPr/>
        </p:nvCxnSpPr>
        <p:spPr>
          <a:xfrm>
            <a:off x="1143000" y="3273552"/>
            <a:ext cx="9829800" cy="0"/>
          </a:xfrm>
          <a:prstGeom prst="line">
            <a:avLst/>
          </a:prstGeom>
          <a:ln w="50800">
            <a:solidFill>
              <a:srgbClr val="E4EAF0"/>
            </a:solidFill>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965960" y="2880360"/>
            <a:ext cx="786384" cy="786384"/>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965960" y="3070599"/>
            <a:ext cx="786384" cy="369332"/>
          </a:xfrm>
          <a:prstGeom prst="rect">
            <a:avLst/>
          </a:prstGeom>
          <a:noFill/>
        </p:spPr>
        <p:txBody>
          <a:bodyPr wrap="square" lIns="0" tIns="0" rIns="0" bIns="0" anchor="ctr">
            <a:spAutoFit/>
          </a:bodyPr>
          <a:lstStyle/>
          <a:p>
            <a:pPr algn="ctr">
              <a:lnSpc>
                <a:spcPct val="100000"/>
              </a:lnSpc>
            </a:pPr>
            <a:r>
              <a:rPr sz="2400" b="1" i="0" dirty="0">
                <a:solidFill>
                  <a:srgbClr val="FFFFFF"/>
                </a:solidFill>
                <a:latin typeface="Arial"/>
              </a:rPr>
              <a:t>1</a:t>
            </a:r>
          </a:p>
        </p:txBody>
      </p:sp>
      <p:sp>
        <p:nvSpPr>
          <p:cNvPr id="9" name="Rounded Rectangle 8"/>
          <p:cNvSpPr/>
          <p:nvPr/>
        </p:nvSpPr>
        <p:spPr>
          <a:xfrm>
            <a:off x="960120" y="1417320"/>
            <a:ext cx="2788920" cy="1143000"/>
          </a:xfrm>
          <a:prstGeom prst="roundRect">
            <a:avLst/>
          </a:prstGeom>
          <a:solidFill>
            <a:srgbClr val="FFFFFF"/>
          </a:solidFill>
          <a:ln w="16510">
            <a:solidFill>
              <a:srgbClr val="0E6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1109188" y="1515672"/>
            <a:ext cx="2468880" cy="246221"/>
          </a:xfrm>
          <a:prstGeom prst="rect">
            <a:avLst/>
          </a:prstGeom>
          <a:noFill/>
        </p:spPr>
        <p:txBody>
          <a:bodyPr wrap="square" lIns="0" tIns="0" rIns="0" bIns="0" anchor="t">
            <a:spAutoFit/>
          </a:bodyPr>
          <a:lstStyle/>
          <a:p>
            <a:pPr algn="ctr">
              <a:lnSpc>
                <a:spcPct val="100000"/>
              </a:lnSpc>
            </a:pPr>
            <a:r>
              <a:rPr sz="1600" b="1" i="0" dirty="0">
                <a:solidFill>
                  <a:srgbClr val="0E6EB6"/>
                </a:solidFill>
                <a:latin typeface="Arial"/>
              </a:rPr>
              <a:t>START-UP</a:t>
            </a:r>
          </a:p>
        </p:txBody>
      </p:sp>
      <p:sp>
        <p:nvSpPr>
          <p:cNvPr id="11" name="TextBox 10"/>
          <p:cNvSpPr txBox="1"/>
          <p:nvPr/>
        </p:nvSpPr>
        <p:spPr>
          <a:xfrm>
            <a:off x="1161288" y="1853107"/>
            <a:ext cx="2395728" cy="646331"/>
          </a:xfrm>
          <a:prstGeom prst="rect">
            <a:avLst/>
          </a:prstGeom>
          <a:noFill/>
        </p:spPr>
        <p:txBody>
          <a:bodyPr wrap="square" lIns="0" tIns="0" rIns="0" bIns="0" anchor="ctr">
            <a:spAutoFit/>
          </a:bodyPr>
          <a:lstStyle/>
          <a:p>
            <a:pPr algn="ctr">
              <a:lnSpc>
                <a:spcPct val="100000"/>
              </a:lnSpc>
            </a:pPr>
            <a:r>
              <a:rPr sz="1400" b="0" i="0" dirty="0">
                <a:solidFill>
                  <a:srgbClr val="24313D"/>
                </a:solidFill>
                <a:latin typeface="Arial"/>
              </a:rPr>
              <a:t>Agree intended users, existing results to build on and evidence needed</a:t>
            </a:r>
          </a:p>
        </p:txBody>
      </p:sp>
      <p:sp>
        <p:nvSpPr>
          <p:cNvPr id="12" name="Oval 11"/>
          <p:cNvSpPr/>
          <p:nvPr/>
        </p:nvSpPr>
        <p:spPr>
          <a:xfrm>
            <a:off x="5321808" y="2880360"/>
            <a:ext cx="786384" cy="786384"/>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5321808" y="3070599"/>
            <a:ext cx="786384" cy="369332"/>
          </a:xfrm>
          <a:prstGeom prst="rect">
            <a:avLst/>
          </a:prstGeom>
          <a:noFill/>
        </p:spPr>
        <p:txBody>
          <a:bodyPr wrap="square" lIns="0" tIns="0" rIns="0" bIns="0" anchor="ctr">
            <a:spAutoFit/>
          </a:bodyPr>
          <a:lstStyle/>
          <a:p>
            <a:pPr algn="ctr">
              <a:lnSpc>
                <a:spcPct val="100000"/>
              </a:lnSpc>
            </a:pPr>
            <a:r>
              <a:rPr sz="2400" b="1" i="0" dirty="0">
                <a:solidFill>
                  <a:srgbClr val="FFFFFF"/>
                </a:solidFill>
                <a:latin typeface="Arial"/>
              </a:rPr>
              <a:t>2</a:t>
            </a:r>
          </a:p>
        </p:txBody>
      </p:sp>
      <p:sp>
        <p:nvSpPr>
          <p:cNvPr id="14" name="Rounded Rectangle 13"/>
          <p:cNvSpPr/>
          <p:nvPr/>
        </p:nvSpPr>
        <p:spPr>
          <a:xfrm>
            <a:off x="4315968" y="1417320"/>
            <a:ext cx="2788920" cy="1143000"/>
          </a:xfrm>
          <a:prstGeom prst="roundRect">
            <a:avLst/>
          </a:prstGeom>
          <a:solidFill>
            <a:srgbClr val="FFFFFF"/>
          </a:solidFill>
          <a:ln w="16510">
            <a:solidFill>
              <a:srgbClr val="0796A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4465035" y="1515672"/>
            <a:ext cx="2468880" cy="246221"/>
          </a:xfrm>
          <a:prstGeom prst="rect">
            <a:avLst/>
          </a:prstGeom>
          <a:noFill/>
        </p:spPr>
        <p:txBody>
          <a:bodyPr wrap="square" lIns="0" tIns="0" rIns="0" bIns="0" anchor="t">
            <a:spAutoFit/>
          </a:bodyPr>
          <a:lstStyle/>
          <a:p>
            <a:pPr algn="ctr">
              <a:lnSpc>
                <a:spcPct val="100000"/>
              </a:lnSpc>
            </a:pPr>
            <a:r>
              <a:rPr sz="1600" b="1" i="0" dirty="0">
                <a:solidFill>
                  <a:srgbClr val="0796A8"/>
                </a:solidFill>
                <a:latin typeface="Arial"/>
              </a:rPr>
              <a:t>MID-TERM</a:t>
            </a:r>
          </a:p>
        </p:txBody>
      </p:sp>
      <p:sp>
        <p:nvSpPr>
          <p:cNvPr id="16" name="TextBox 15"/>
          <p:cNvSpPr txBox="1"/>
          <p:nvPr/>
        </p:nvSpPr>
        <p:spPr>
          <a:xfrm>
            <a:off x="4517136" y="1960829"/>
            <a:ext cx="2395728" cy="430887"/>
          </a:xfrm>
          <a:prstGeom prst="rect">
            <a:avLst/>
          </a:prstGeom>
          <a:noFill/>
        </p:spPr>
        <p:txBody>
          <a:bodyPr wrap="square" lIns="0" tIns="0" rIns="0" bIns="0" anchor="ctr">
            <a:spAutoFit/>
          </a:bodyPr>
          <a:lstStyle/>
          <a:p>
            <a:pPr algn="ctr">
              <a:lnSpc>
                <a:spcPct val="100000"/>
              </a:lnSpc>
            </a:pPr>
            <a:r>
              <a:rPr sz="1400" b="0" i="0" dirty="0">
                <a:solidFill>
                  <a:srgbClr val="24313D"/>
                </a:solidFill>
                <a:latin typeface="Arial"/>
              </a:rPr>
              <a:t>Review emerging results, user validation, takers and barriers</a:t>
            </a:r>
          </a:p>
        </p:txBody>
      </p:sp>
      <p:sp>
        <p:nvSpPr>
          <p:cNvPr id="17" name="Oval 16"/>
          <p:cNvSpPr/>
          <p:nvPr/>
        </p:nvSpPr>
        <p:spPr>
          <a:xfrm>
            <a:off x="8677656" y="2880360"/>
            <a:ext cx="786384" cy="786384"/>
          </a:xfrm>
          <a:prstGeom prst="ellipse">
            <a:avLst/>
          </a:prstGeom>
          <a:solidFill>
            <a:srgbClr val="13A3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8677656" y="3079743"/>
            <a:ext cx="786384" cy="369332"/>
          </a:xfrm>
          <a:prstGeom prst="rect">
            <a:avLst/>
          </a:prstGeom>
          <a:noFill/>
        </p:spPr>
        <p:txBody>
          <a:bodyPr wrap="square" lIns="0" tIns="0" rIns="0" bIns="0" anchor="ctr">
            <a:spAutoFit/>
          </a:bodyPr>
          <a:lstStyle/>
          <a:p>
            <a:pPr algn="ctr">
              <a:lnSpc>
                <a:spcPct val="100000"/>
              </a:lnSpc>
            </a:pPr>
            <a:r>
              <a:rPr sz="2400" b="1" i="0" dirty="0">
                <a:solidFill>
                  <a:srgbClr val="FFFFFF"/>
                </a:solidFill>
                <a:latin typeface="Arial"/>
              </a:rPr>
              <a:t>3</a:t>
            </a:r>
          </a:p>
        </p:txBody>
      </p:sp>
      <p:sp>
        <p:nvSpPr>
          <p:cNvPr id="19" name="Rounded Rectangle 18"/>
          <p:cNvSpPr/>
          <p:nvPr/>
        </p:nvSpPr>
        <p:spPr>
          <a:xfrm>
            <a:off x="7671816" y="1417320"/>
            <a:ext cx="2788920" cy="1143000"/>
          </a:xfrm>
          <a:prstGeom prst="roundRect">
            <a:avLst/>
          </a:prstGeom>
          <a:solidFill>
            <a:srgbClr val="FFFFFF"/>
          </a:solidFill>
          <a:ln w="16510">
            <a:solidFill>
              <a:srgbClr val="13A36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7820884" y="1515672"/>
            <a:ext cx="2468880" cy="246221"/>
          </a:xfrm>
          <a:prstGeom prst="rect">
            <a:avLst/>
          </a:prstGeom>
          <a:noFill/>
        </p:spPr>
        <p:txBody>
          <a:bodyPr wrap="square" lIns="0" tIns="0" rIns="0" bIns="0" anchor="t">
            <a:spAutoFit/>
          </a:bodyPr>
          <a:lstStyle/>
          <a:p>
            <a:pPr algn="ctr">
              <a:lnSpc>
                <a:spcPct val="100000"/>
              </a:lnSpc>
            </a:pPr>
            <a:r>
              <a:rPr sz="1600" b="1" i="0">
                <a:solidFill>
                  <a:srgbClr val="13A36D"/>
                </a:solidFill>
                <a:latin typeface="Arial"/>
              </a:rPr>
              <a:t>PRE-CLOSURE</a:t>
            </a:r>
          </a:p>
        </p:txBody>
      </p:sp>
      <p:sp>
        <p:nvSpPr>
          <p:cNvPr id="21" name="TextBox 20"/>
          <p:cNvSpPr txBox="1"/>
          <p:nvPr/>
        </p:nvSpPr>
        <p:spPr>
          <a:xfrm>
            <a:off x="7872984" y="1853107"/>
            <a:ext cx="2395728" cy="646331"/>
          </a:xfrm>
          <a:prstGeom prst="rect">
            <a:avLst/>
          </a:prstGeom>
          <a:noFill/>
        </p:spPr>
        <p:txBody>
          <a:bodyPr wrap="square" lIns="0" tIns="0" rIns="0" bIns="0" anchor="ctr">
            <a:spAutoFit/>
          </a:bodyPr>
          <a:lstStyle/>
          <a:p>
            <a:pPr algn="ctr">
              <a:lnSpc>
                <a:spcPct val="100000"/>
              </a:lnSpc>
            </a:pPr>
            <a:r>
              <a:rPr sz="1400" b="0" i="0">
                <a:solidFill>
                  <a:srgbClr val="24313D"/>
                </a:solidFill>
                <a:latin typeface="Arial"/>
              </a:rPr>
              <a:t>Confirm ownership, maintenance, guidance, access and next steps</a:t>
            </a:r>
          </a:p>
        </p:txBody>
      </p:sp>
      <p:sp>
        <p:nvSpPr>
          <p:cNvPr id="22" name="Rounded Rectangle 21"/>
          <p:cNvSpPr/>
          <p:nvPr/>
        </p:nvSpPr>
        <p:spPr>
          <a:xfrm>
            <a:off x="960120" y="4160520"/>
            <a:ext cx="10012680" cy="1371600"/>
          </a:xfrm>
          <a:prstGeom prst="roundRect">
            <a:avLst/>
          </a:prstGeom>
          <a:solidFill>
            <a:srgbClr val="F4F6F8"/>
          </a:solidFill>
          <a:ln w="12700">
            <a:solidFill>
              <a:srgbClr val="F4F6F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3" name="TextBox 22"/>
          <p:cNvSpPr txBox="1"/>
          <p:nvPr/>
        </p:nvSpPr>
        <p:spPr>
          <a:xfrm>
            <a:off x="1243584" y="4499515"/>
            <a:ext cx="1920240" cy="492443"/>
          </a:xfrm>
          <a:prstGeom prst="rect">
            <a:avLst/>
          </a:prstGeom>
          <a:noFill/>
        </p:spPr>
        <p:txBody>
          <a:bodyPr wrap="square" lIns="0" tIns="0" rIns="0" bIns="0" anchor="t">
            <a:spAutoFit/>
          </a:bodyPr>
          <a:lstStyle/>
          <a:p>
            <a:pPr algn="l">
              <a:lnSpc>
                <a:spcPct val="100000"/>
              </a:lnSpc>
            </a:pPr>
            <a:r>
              <a:rPr lang="es-ES" sz="1600" b="1" i="0" dirty="0" err="1">
                <a:solidFill>
                  <a:srgbClr val="123B63"/>
                </a:solidFill>
                <a:latin typeface="Arial"/>
              </a:rPr>
              <a:t>Suggestions</a:t>
            </a:r>
            <a:r>
              <a:rPr lang="es-ES" sz="1600" b="1" i="0" dirty="0">
                <a:solidFill>
                  <a:srgbClr val="123B63"/>
                </a:solidFill>
                <a:latin typeface="Arial"/>
              </a:rPr>
              <a:t> </a:t>
            </a:r>
            <a:r>
              <a:rPr lang="es-ES" sz="1600" b="1" i="0" dirty="0" err="1">
                <a:solidFill>
                  <a:srgbClr val="123B63"/>
                </a:solidFill>
                <a:latin typeface="Arial"/>
              </a:rPr>
              <a:t>for</a:t>
            </a:r>
            <a:r>
              <a:rPr lang="es-ES" sz="1600" b="1" i="0" dirty="0">
                <a:solidFill>
                  <a:srgbClr val="123B63"/>
                </a:solidFill>
                <a:latin typeface="Arial"/>
              </a:rPr>
              <a:t> </a:t>
            </a:r>
            <a:r>
              <a:rPr lang="es-ES" sz="1600" b="1" i="0" dirty="0" err="1">
                <a:solidFill>
                  <a:srgbClr val="123B63"/>
                </a:solidFill>
                <a:latin typeface="Arial"/>
              </a:rPr>
              <a:t>actions</a:t>
            </a:r>
            <a:endParaRPr sz="1600" b="1" i="0" dirty="0">
              <a:solidFill>
                <a:srgbClr val="123B63"/>
              </a:solidFill>
              <a:latin typeface="Arial"/>
            </a:endParaRPr>
          </a:p>
        </p:txBody>
      </p:sp>
      <p:sp>
        <p:nvSpPr>
          <p:cNvPr id="24" name="Oval 23"/>
          <p:cNvSpPr/>
          <p:nvPr/>
        </p:nvSpPr>
        <p:spPr>
          <a:xfrm>
            <a:off x="3291840" y="4535424"/>
            <a:ext cx="246888" cy="24688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lnSpc>
                <a:spcPct val="100000"/>
              </a:lnSpc>
            </a:pPr>
            <a:r>
              <a:rPr sz="1600" b="1" i="0" dirty="0">
                <a:solidFill>
                  <a:srgbClr val="FFFFFF"/>
                </a:solidFill>
                <a:latin typeface="Arial"/>
              </a:rPr>
              <a:t>✓</a:t>
            </a:r>
          </a:p>
        </p:txBody>
      </p:sp>
      <p:sp>
        <p:nvSpPr>
          <p:cNvPr id="25" name="TextBox 24"/>
          <p:cNvSpPr txBox="1"/>
          <p:nvPr/>
        </p:nvSpPr>
        <p:spPr>
          <a:xfrm>
            <a:off x="3621024" y="4376406"/>
            <a:ext cx="1417320" cy="738664"/>
          </a:xfrm>
          <a:prstGeom prst="rect">
            <a:avLst/>
          </a:prstGeom>
          <a:noFill/>
        </p:spPr>
        <p:txBody>
          <a:bodyPr wrap="square" lIns="0" tIns="0" rIns="0" bIns="0" anchor="ctr">
            <a:spAutoFit/>
          </a:bodyPr>
          <a:lstStyle>
            <a:defPPr>
              <a:defRPr lang="es-ES"/>
            </a:defPPr>
            <a:lvl1pPr>
              <a:lnSpc>
                <a:spcPct val="100000"/>
              </a:lnSpc>
              <a:defRPr sz="1600" b="0" i="0">
                <a:solidFill>
                  <a:srgbClr val="24313D"/>
                </a:solidFill>
                <a:latin typeface="Arial"/>
              </a:defRPr>
            </a:lvl1pPr>
          </a:lstStyle>
          <a:p>
            <a:r>
              <a:rPr lang="es-ES" dirty="0" err="1"/>
              <a:t>Dedicated</a:t>
            </a:r>
            <a:r>
              <a:rPr lang="es-ES" dirty="0"/>
              <a:t> </a:t>
            </a:r>
            <a:r>
              <a:rPr lang="es-ES" dirty="0" err="1"/>
              <a:t>questions</a:t>
            </a:r>
            <a:r>
              <a:rPr lang="es-ES" dirty="0"/>
              <a:t> in </a:t>
            </a:r>
            <a:r>
              <a:rPr dirty="0"/>
              <a:t>progress report</a:t>
            </a:r>
          </a:p>
        </p:txBody>
      </p:sp>
      <p:sp>
        <p:nvSpPr>
          <p:cNvPr id="26" name="Oval 25"/>
          <p:cNvSpPr/>
          <p:nvPr/>
        </p:nvSpPr>
        <p:spPr>
          <a:xfrm>
            <a:off x="5166360" y="4535424"/>
            <a:ext cx="246888" cy="24688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lnSpc>
                <a:spcPct val="100000"/>
              </a:lnSpc>
            </a:pPr>
            <a:r>
              <a:rPr sz="1600" b="1" i="0">
                <a:solidFill>
                  <a:srgbClr val="FFFFFF"/>
                </a:solidFill>
                <a:latin typeface="Arial"/>
              </a:rPr>
              <a:t>✓</a:t>
            </a:r>
          </a:p>
        </p:txBody>
      </p:sp>
      <p:sp>
        <p:nvSpPr>
          <p:cNvPr id="27" name="TextBox 26"/>
          <p:cNvSpPr txBox="1"/>
          <p:nvPr/>
        </p:nvSpPr>
        <p:spPr>
          <a:xfrm>
            <a:off x="5495544" y="4376405"/>
            <a:ext cx="1417320" cy="738664"/>
          </a:xfrm>
          <a:prstGeom prst="rect">
            <a:avLst/>
          </a:prstGeom>
          <a:noFill/>
        </p:spPr>
        <p:txBody>
          <a:bodyPr wrap="square" lIns="0" tIns="0" rIns="0" bIns="0" anchor="ctr">
            <a:spAutoFit/>
          </a:bodyPr>
          <a:lstStyle/>
          <a:p>
            <a:pPr algn="l">
              <a:lnSpc>
                <a:spcPct val="100000"/>
              </a:lnSpc>
            </a:pPr>
            <a:r>
              <a:rPr lang="en-GB" sz="1600" b="0" i="0" noProof="0" dirty="0">
                <a:solidFill>
                  <a:srgbClr val="24313D"/>
                </a:solidFill>
                <a:latin typeface="Arial"/>
              </a:rPr>
              <a:t>Set format for mid-term meeting</a:t>
            </a:r>
          </a:p>
        </p:txBody>
      </p:sp>
      <p:sp>
        <p:nvSpPr>
          <p:cNvPr id="28" name="Oval 27"/>
          <p:cNvSpPr/>
          <p:nvPr/>
        </p:nvSpPr>
        <p:spPr>
          <a:xfrm>
            <a:off x="7040880" y="4535424"/>
            <a:ext cx="246888" cy="24688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lnSpc>
                <a:spcPct val="100000"/>
              </a:lnSpc>
            </a:pPr>
            <a:r>
              <a:rPr sz="1600" b="1" i="0">
                <a:solidFill>
                  <a:srgbClr val="FFFFFF"/>
                </a:solidFill>
                <a:latin typeface="Arial"/>
              </a:rPr>
              <a:t>✓</a:t>
            </a:r>
          </a:p>
        </p:txBody>
      </p:sp>
      <p:sp>
        <p:nvSpPr>
          <p:cNvPr id="29" name="TextBox 28"/>
          <p:cNvSpPr txBox="1"/>
          <p:nvPr/>
        </p:nvSpPr>
        <p:spPr>
          <a:xfrm>
            <a:off x="7370064" y="4499515"/>
            <a:ext cx="1417320" cy="492443"/>
          </a:xfrm>
          <a:prstGeom prst="rect">
            <a:avLst/>
          </a:prstGeom>
          <a:noFill/>
        </p:spPr>
        <p:txBody>
          <a:bodyPr wrap="square" lIns="0" tIns="0" rIns="0" bIns="0" anchor="ctr">
            <a:spAutoFit/>
          </a:bodyPr>
          <a:lstStyle/>
          <a:p>
            <a:pPr algn="l">
              <a:lnSpc>
                <a:spcPct val="100000"/>
              </a:lnSpc>
            </a:pPr>
            <a:r>
              <a:rPr lang="es-ES" sz="1600" dirty="0">
                <a:solidFill>
                  <a:srgbClr val="24313D"/>
                </a:solidFill>
                <a:latin typeface="Arial"/>
              </a:rPr>
              <a:t>One-page </a:t>
            </a:r>
            <a:r>
              <a:rPr lang="es-ES" sz="1600" dirty="0" err="1">
                <a:solidFill>
                  <a:srgbClr val="24313D"/>
                </a:solidFill>
                <a:latin typeface="Arial"/>
              </a:rPr>
              <a:t>result</a:t>
            </a:r>
            <a:r>
              <a:rPr lang="es-ES" sz="1600" dirty="0">
                <a:solidFill>
                  <a:srgbClr val="24313D"/>
                </a:solidFill>
                <a:latin typeface="Arial"/>
              </a:rPr>
              <a:t> </a:t>
            </a:r>
            <a:r>
              <a:rPr lang="es-ES" sz="1600" dirty="0" err="1">
                <a:solidFill>
                  <a:srgbClr val="24313D"/>
                </a:solidFill>
                <a:latin typeface="Arial"/>
              </a:rPr>
              <a:t>card</a:t>
            </a:r>
            <a:endParaRPr sz="1600" b="0" i="0" dirty="0">
              <a:solidFill>
                <a:srgbClr val="24313D"/>
              </a:solidFill>
              <a:latin typeface="Arial"/>
            </a:endParaRPr>
          </a:p>
        </p:txBody>
      </p:sp>
      <p:sp>
        <p:nvSpPr>
          <p:cNvPr id="30" name="Oval 29"/>
          <p:cNvSpPr/>
          <p:nvPr/>
        </p:nvSpPr>
        <p:spPr>
          <a:xfrm>
            <a:off x="8915400" y="4535424"/>
            <a:ext cx="246888" cy="24688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lnSpc>
                <a:spcPct val="100000"/>
              </a:lnSpc>
            </a:pPr>
            <a:r>
              <a:rPr sz="1600" b="1" i="0">
                <a:solidFill>
                  <a:srgbClr val="FFFFFF"/>
                </a:solidFill>
                <a:latin typeface="Arial"/>
              </a:rPr>
              <a:t>✓</a:t>
            </a:r>
          </a:p>
        </p:txBody>
      </p:sp>
      <p:sp>
        <p:nvSpPr>
          <p:cNvPr id="31" name="TextBox 30"/>
          <p:cNvSpPr txBox="1"/>
          <p:nvPr/>
        </p:nvSpPr>
        <p:spPr>
          <a:xfrm>
            <a:off x="9244583" y="4376405"/>
            <a:ext cx="1558095" cy="738664"/>
          </a:xfrm>
          <a:prstGeom prst="rect">
            <a:avLst/>
          </a:prstGeom>
          <a:noFill/>
        </p:spPr>
        <p:txBody>
          <a:bodyPr wrap="square" lIns="0" tIns="0" rIns="0" bIns="0" anchor="ctr">
            <a:spAutoFit/>
          </a:bodyPr>
          <a:lstStyle/>
          <a:p>
            <a:pPr algn="l">
              <a:lnSpc>
                <a:spcPct val="100000"/>
              </a:lnSpc>
            </a:pPr>
            <a:r>
              <a:rPr lang="es-ES" sz="1600" b="0" i="0" dirty="0">
                <a:solidFill>
                  <a:srgbClr val="24313D"/>
                </a:solidFill>
                <a:latin typeface="Arial"/>
              </a:rPr>
              <a:t>Present </a:t>
            </a:r>
            <a:r>
              <a:rPr lang="es-ES" sz="1600" b="0" i="0" dirty="0" err="1">
                <a:solidFill>
                  <a:srgbClr val="24313D"/>
                </a:solidFill>
                <a:latin typeface="Arial"/>
              </a:rPr>
              <a:t>results</a:t>
            </a:r>
            <a:r>
              <a:rPr lang="es-ES" sz="1600" b="0" i="0" dirty="0">
                <a:solidFill>
                  <a:srgbClr val="24313D"/>
                </a:solidFill>
                <a:latin typeface="Arial"/>
              </a:rPr>
              <a:t> </a:t>
            </a:r>
            <a:r>
              <a:rPr lang="es-ES" sz="1600" b="0" i="0" dirty="0" err="1">
                <a:solidFill>
                  <a:srgbClr val="24313D"/>
                </a:solidFill>
                <a:latin typeface="Arial"/>
              </a:rPr>
              <a:t>among</a:t>
            </a:r>
            <a:r>
              <a:rPr lang="es-ES" sz="1600" b="0" i="0" dirty="0">
                <a:solidFill>
                  <a:srgbClr val="24313D"/>
                </a:solidFill>
                <a:latin typeface="Arial"/>
              </a:rPr>
              <a:t> </a:t>
            </a:r>
            <a:r>
              <a:rPr lang="es-ES" sz="1600" b="0" i="0" dirty="0" err="1">
                <a:solidFill>
                  <a:srgbClr val="24313D"/>
                </a:solidFill>
                <a:latin typeface="Arial"/>
              </a:rPr>
              <a:t>peers</a:t>
            </a:r>
            <a:r>
              <a:rPr lang="es-ES" sz="1600" b="0" i="0" dirty="0">
                <a:solidFill>
                  <a:srgbClr val="24313D"/>
                </a:solidFill>
                <a:latin typeface="Arial"/>
              </a:rPr>
              <a:t> at </a:t>
            </a:r>
            <a:r>
              <a:rPr lang="es-ES" sz="1600" b="0" i="0" dirty="0" err="1">
                <a:solidFill>
                  <a:srgbClr val="24313D"/>
                </a:solidFill>
                <a:latin typeface="Arial"/>
              </a:rPr>
              <a:t>programme</a:t>
            </a:r>
            <a:r>
              <a:rPr lang="es-ES" sz="1600" b="0" i="0" dirty="0">
                <a:solidFill>
                  <a:srgbClr val="24313D"/>
                </a:solidFill>
                <a:latin typeface="Arial"/>
              </a:rPr>
              <a:t> </a:t>
            </a:r>
            <a:r>
              <a:rPr lang="es-ES" sz="1600" b="0" i="0" dirty="0" err="1">
                <a:solidFill>
                  <a:srgbClr val="24313D"/>
                </a:solidFill>
                <a:latin typeface="Arial"/>
              </a:rPr>
              <a:t>level</a:t>
            </a:r>
            <a:endParaRPr sz="1600" b="0" i="0" dirty="0">
              <a:solidFill>
                <a:srgbClr val="24313D"/>
              </a:solidFill>
              <a:latin typeface="Arial"/>
            </a:endParaRPr>
          </a:p>
        </p:txBody>
      </p:sp>
    </p:spTree>
    <p:extLst>
      <p:ext uri="{BB962C8B-B14F-4D97-AF65-F5344CB8AC3E}">
        <p14:creationId xmlns:p14="http://schemas.microsoft.com/office/powerpoint/2010/main" val="4160366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50B42-A9CE-A131-33C4-57F47CD7BD5F}"/>
            </a:ext>
          </a:extLst>
        </p:cNvPr>
        <p:cNvGrpSpPr/>
        <p:nvPr/>
      </p:nvGrpSpPr>
      <p:grpSpPr>
        <a:xfrm>
          <a:off x="0" y="0"/>
          <a:ext cx="0" cy="0"/>
          <a:chOff x="0" y="0"/>
          <a:chExt cx="0" cy="0"/>
        </a:xfrm>
      </p:grpSpPr>
      <p:sp>
        <p:nvSpPr>
          <p:cNvPr id="3" name="TextBox 2"/>
          <p:cNvSpPr txBox="1"/>
          <p:nvPr/>
        </p:nvSpPr>
        <p:spPr>
          <a:xfrm>
            <a:off x="658368" y="475488"/>
            <a:ext cx="10698480" cy="430887"/>
          </a:xfrm>
          <a:prstGeom prst="rect">
            <a:avLst/>
          </a:prstGeom>
          <a:noFill/>
        </p:spPr>
        <p:txBody>
          <a:bodyPr wrap="square" lIns="0" tIns="0" rIns="0" bIns="0" anchor="t">
            <a:spAutoFit/>
          </a:bodyPr>
          <a:lstStyle/>
          <a:p>
            <a:pPr algn="l">
              <a:lnSpc>
                <a:spcPct val="100000"/>
              </a:lnSpc>
            </a:pPr>
            <a:r>
              <a:rPr sz="2800" b="1" i="0" dirty="0">
                <a:solidFill>
                  <a:srgbClr val="0E6EB6"/>
                </a:solidFill>
                <a:latin typeface="Georgia"/>
              </a:rPr>
              <a:t>From results to capitalisation</a:t>
            </a:r>
          </a:p>
        </p:txBody>
      </p:sp>
      <p:sp>
        <p:nvSpPr>
          <p:cNvPr id="4" name="TextBox 3"/>
          <p:cNvSpPr txBox="1"/>
          <p:nvPr/>
        </p:nvSpPr>
        <p:spPr>
          <a:xfrm>
            <a:off x="676656" y="987552"/>
            <a:ext cx="10515600" cy="246221"/>
          </a:xfrm>
          <a:prstGeom prst="rect">
            <a:avLst/>
          </a:prstGeom>
          <a:noFill/>
        </p:spPr>
        <p:txBody>
          <a:bodyPr wrap="square" lIns="0" tIns="0" rIns="0" bIns="0" anchor="t">
            <a:spAutoFit/>
          </a:bodyPr>
          <a:lstStyle/>
          <a:p>
            <a:pPr algn="l">
              <a:lnSpc>
                <a:spcPct val="100000"/>
              </a:lnSpc>
            </a:pPr>
            <a:r>
              <a:rPr lang="en-GB" sz="1600" b="0" i="0" noProof="0" dirty="0">
                <a:solidFill>
                  <a:srgbClr val="6B7785"/>
                </a:solidFill>
                <a:latin typeface="Arial"/>
              </a:rPr>
              <a:t>How programmes support transfer and reuse</a:t>
            </a:r>
          </a:p>
        </p:txBody>
      </p:sp>
      <p:sp>
        <p:nvSpPr>
          <p:cNvPr id="6" name="Rounded Rectangle 5"/>
          <p:cNvSpPr/>
          <p:nvPr/>
        </p:nvSpPr>
        <p:spPr>
          <a:xfrm>
            <a:off x="548640" y="1993392"/>
            <a:ext cx="1874519" cy="2423160"/>
          </a:xfrm>
          <a:prstGeom prst="roundRect">
            <a:avLst/>
          </a:prstGeom>
          <a:solidFill>
            <a:srgbClr val="FFFFFF"/>
          </a:solidFill>
          <a:ln w="16510">
            <a:solidFill>
              <a:srgbClr val="0E6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Oval 6"/>
          <p:cNvSpPr/>
          <p:nvPr/>
        </p:nvSpPr>
        <p:spPr>
          <a:xfrm>
            <a:off x="1207007" y="1664208"/>
            <a:ext cx="566928" cy="566928"/>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207007" y="1786313"/>
            <a:ext cx="566928" cy="276999"/>
          </a:xfrm>
          <a:prstGeom prst="rect">
            <a:avLst/>
          </a:prstGeom>
          <a:noFill/>
        </p:spPr>
        <p:txBody>
          <a:bodyPr wrap="square" lIns="0" tIns="0" rIns="0" bIns="0" anchor="ctr">
            <a:spAutoFit/>
          </a:bodyPr>
          <a:lstStyle/>
          <a:p>
            <a:pPr algn="ctr">
              <a:lnSpc>
                <a:spcPct val="100000"/>
              </a:lnSpc>
            </a:pPr>
            <a:r>
              <a:rPr b="1" i="0">
                <a:solidFill>
                  <a:srgbClr val="FFFFFF"/>
                </a:solidFill>
                <a:latin typeface="Arial"/>
              </a:rPr>
              <a:t>1</a:t>
            </a:r>
          </a:p>
        </p:txBody>
      </p:sp>
      <p:sp>
        <p:nvSpPr>
          <p:cNvPr id="9" name="TextBox 8"/>
          <p:cNvSpPr txBox="1"/>
          <p:nvPr/>
        </p:nvSpPr>
        <p:spPr>
          <a:xfrm>
            <a:off x="768096" y="2505456"/>
            <a:ext cx="1435608" cy="307777"/>
          </a:xfrm>
          <a:prstGeom prst="rect">
            <a:avLst/>
          </a:prstGeom>
          <a:noFill/>
        </p:spPr>
        <p:txBody>
          <a:bodyPr wrap="square" lIns="0" tIns="0" rIns="0" bIns="0" anchor="t">
            <a:spAutoFit/>
          </a:bodyPr>
          <a:lstStyle/>
          <a:p>
            <a:pPr algn="ctr">
              <a:lnSpc>
                <a:spcPct val="100000"/>
              </a:lnSpc>
            </a:pPr>
            <a:r>
              <a:rPr sz="2000" b="1" i="0">
                <a:solidFill>
                  <a:srgbClr val="0E6EB6"/>
                </a:solidFill>
                <a:latin typeface="Arial"/>
              </a:rPr>
              <a:t>RESULT</a:t>
            </a:r>
          </a:p>
        </p:txBody>
      </p:sp>
      <p:sp>
        <p:nvSpPr>
          <p:cNvPr id="10" name="TextBox 9"/>
          <p:cNvSpPr txBox="1"/>
          <p:nvPr/>
        </p:nvSpPr>
        <p:spPr>
          <a:xfrm>
            <a:off x="749808" y="3187350"/>
            <a:ext cx="1472184" cy="492443"/>
          </a:xfrm>
          <a:prstGeom prst="rect">
            <a:avLst/>
          </a:prstGeom>
          <a:noFill/>
        </p:spPr>
        <p:txBody>
          <a:bodyPr wrap="square" lIns="0" tIns="0" rIns="0" bIns="0" anchor="ctr">
            <a:spAutoFit/>
          </a:bodyPr>
          <a:lstStyle/>
          <a:p>
            <a:pPr algn="ctr">
              <a:lnSpc>
                <a:spcPct val="100000"/>
              </a:lnSpc>
            </a:pPr>
            <a:r>
              <a:rPr sz="1600" b="1" i="0" dirty="0">
                <a:solidFill>
                  <a:srgbClr val="123B63"/>
                </a:solidFill>
                <a:latin typeface="+mj-lt"/>
              </a:rPr>
              <a:t>What has been produced?</a:t>
            </a:r>
          </a:p>
        </p:txBody>
      </p:sp>
      <p:sp>
        <p:nvSpPr>
          <p:cNvPr id="11" name="Chevron 10"/>
          <p:cNvSpPr/>
          <p:nvPr/>
        </p:nvSpPr>
        <p:spPr>
          <a:xfrm>
            <a:off x="2450592" y="2926080"/>
            <a:ext cx="384048" cy="438912"/>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ounded Rectangle 11"/>
          <p:cNvSpPr/>
          <p:nvPr/>
        </p:nvSpPr>
        <p:spPr>
          <a:xfrm>
            <a:off x="2880360" y="1993392"/>
            <a:ext cx="1874519" cy="2423160"/>
          </a:xfrm>
          <a:prstGeom prst="roundRect">
            <a:avLst/>
          </a:prstGeom>
          <a:solidFill>
            <a:srgbClr val="FFFFFF"/>
          </a:solidFill>
          <a:ln w="16510">
            <a:solidFill>
              <a:srgbClr val="0796A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Oval 12"/>
          <p:cNvSpPr/>
          <p:nvPr/>
        </p:nvSpPr>
        <p:spPr>
          <a:xfrm>
            <a:off x="3538728" y="1664208"/>
            <a:ext cx="566928" cy="566928"/>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3538728" y="1786313"/>
            <a:ext cx="566928" cy="276999"/>
          </a:xfrm>
          <a:prstGeom prst="rect">
            <a:avLst/>
          </a:prstGeom>
          <a:noFill/>
        </p:spPr>
        <p:txBody>
          <a:bodyPr wrap="square" lIns="0" tIns="0" rIns="0" bIns="0" anchor="ctr">
            <a:spAutoFit/>
          </a:bodyPr>
          <a:lstStyle/>
          <a:p>
            <a:pPr algn="ctr">
              <a:lnSpc>
                <a:spcPct val="100000"/>
              </a:lnSpc>
            </a:pPr>
            <a:r>
              <a:rPr b="1" i="0">
                <a:solidFill>
                  <a:srgbClr val="FFFFFF"/>
                </a:solidFill>
                <a:latin typeface="Arial"/>
              </a:rPr>
              <a:t>2</a:t>
            </a:r>
          </a:p>
        </p:txBody>
      </p:sp>
      <p:sp>
        <p:nvSpPr>
          <p:cNvPr id="15" name="TextBox 14"/>
          <p:cNvSpPr txBox="1"/>
          <p:nvPr/>
        </p:nvSpPr>
        <p:spPr>
          <a:xfrm>
            <a:off x="3099815" y="2505456"/>
            <a:ext cx="1435608" cy="307777"/>
          </a:xfrm>
          <a:prstGeom prst="rect">
            <a:avLst/>
          </a:prstGeom>
          <a:noFill/>
        </p:spPr>
        <p:txBody>
          <a:bodyPr wrap="square" lIns="0" tIns="0" rIns="0" bIns="0" anchor="t">
            <a:spAutoFit/>
          </a:bodyPr>
          <a:lstStyle/>
          <a:p>
            <a:pPr algn="ctr">
              <a:lnSpc>
                <a:spcPct val="100000"/>
              </a:lnSpc>
            </a:pPr>
            <a:r>
              <a:rPr sz="2000" b="1" i="0" dirty="0">
                <a:solidFill>
                  <a:srgbClr val="0796A8"/>
                </a:solidFill>
                <a:latin typeface="Arial"/>
              </a:rPr>
              <a:t>PROOF</a:t>
            </a:r>
          </a:p>
        </p:txBody>
      </p:sp>
      <p:sp>
        <p:nvSpPr>
          <p:cNvPr id="16" name="TextBox 15"/>
          <p:cNvSpPr txBox="1"/>
          <p:nvPr/>
        </p:nvSpPr>
        <p:spPr>
          <a:xfrm>
            <a:off x="3081528" y="3187350"/>
            <a:ext cx="1472184" cy="492443"/>
          </a:xfrm>
          <a:prstGeom prst="rect">
            <a:avLst/>
          </a:prstGeom>
          <a:noFill/>
        </p:spPr>
        <p:txBody>
          <a:bodyPr wrap="square" lIns="0" tIns="0" rIns="0" bIns="0" anchor="ctr">
            <a:spAutoFit/>
          </a:bodyPr>
          <a:lstStyle/>
          <a:p>
            <a:pPr algn="ctr">
              <a:lnSpc>
                <a:spcPct val="100000"/>
              </a:lnSpc>
            </a:pPr>
            <a:r>
              <a:rPr sz="1600" b="1" i="0" dirty="0">
                <a:solidFill>
                  <a:srgbClr val="123B63"/>
                </a:solidFill>
                <a:latin typeface="+mj-lt"/>
              </a:rPr>
              <a:t>Does it work and for whom?</a:t>
            </a:r>
          </a:p>
        </p:txBody>
      </p:sp>
      <p:sp>
        <p:nvSpPr>
          <p:cNvPr id="17" name="Chevron 16"/>
          <p:cNvSpPr/>
          <p:nvPr/>
        </p:nvSpPr>
        <p:spPr>
          <a:xfrm>
            <a:off x="4782312" y="2926080"/>
            <a:ext cx="384048" cy="438912"/>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ed Rectangle 17"/>
          <p:cNvSpPr/>
          <p:nvPr/>
        </p:nvSpPr>
        <p:spPr>
          <a:xfrm>
            <a:off x="5212079" y="1993392"/>
            <a:ext cx="1874519" cy="2423160"/>
          </a:xfrm>
          <a:prstGeom prst="roundRect">
            <a:avLst/>
          </a:prstGeom>
          <a:solidFill>
            <a:srgbClr val="FFFFFF"/>
          </a:solidFill>
          <a:ln w="16510">
            <a:solidFill>
              <a:srgbClr val="123B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Oval 18"/>
          <p:cNvSpPr/>
          <p:nvPr/>
        </p:nvSpPr>
        <p:spPr>
          <a:xfrm>
            <a:off x="5870447" y="1664208"/>
            <a:ext cx="566928" cy="566928"/>
          </a:xfrm>
          <a:prstGeom prst="ellipse">
            <a:avLst/>
          </a:prstGeom>
          <a:solidFill>
            <a:srgbClr val="123B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5870447" y="1786313"/>
            <a:ext cx="566928" cy="276999"/>
          </a:xfrm>
          <a:prstGeom prst="rect">
            <a:avLst/>
          </a:prstGeom>
          <a:noFill/>
        </p:spPr>
        <p:txBody>
          <a:bodyPr wrap="square" lIns="0" tIns="0" rIns="0" bIns="0" anchor="ctr">
            <a:spAutoFit/>
          </a:bodyPr>
          <a:lstStyle/>
          <a:p>
            <a:pPr algn="ctr">
              <a:lnSpc>
                <a:spcPct val="100000"/>
              </a:lnSpc>
            </a:pPr>
            <a:r>
              <a:rPr b="1" i="0">
                <a:solidFill>
                  <a:srgbClr val="FFFFFF"/>
                </a:solidFill>
                <a:latin typeface="Arial"/>
              </a:rPr>
              <a:t>3</a:t>
            </a:r>
          </a:p>
        </p:txBody>
      </p:sp>
      <p:sp>
        <p:nvSpPr>
          <p:cNvPr id="21" name="TextBox 20"/>
          <p:cNvSpPr txBox="1"/>
          <p:nvPr/>
        </p:nvSpPr>
        <p:spPr>
          <a:xfrm>
            <a:off x="5431536" y="2505456"/>
            <a:ext cx="1435608" cy="307777"/>
          </a:xfrm>
          <a:prstGeom prst="rect">
            <a:avLst/>
          </a:prstGeom>
          <a:noFill/>
        </p:spPr>
        <p:txBody>
          <a:bodyPr wrap="square" lIns="0" tIns="0" rIns="0" bIns="0" anchor="t">
            <a:spAutoFit/>
          </a:bodyPr>
          <a:lstStyle/>
          <a:p>
            <a:pPr algn="ctr">
              <a:lnSpc>
                <a:spcPct val="100000"/>
              </a:lnSpc>
            </a:pPr>
            <a:r>
              <a:rPr sz="2000" b="1" i="0" dirty="0">
                <a:solidFill>
                  <a:srgbClr val="123B63"/>
                </a:solidFill>
                <a:latin typeface="Arial"/>
              </a:rPr>
              <a:t>PACKAGE</a:t>
            </a:r>
          </a:p>
        </p:txBody>
      </p:sp>
      <p:sp>
        <p:nvSpPr>
          <p:cNvPr id="22" name="TextBox 21"/>
          <p:cNvSpPr txBox="1"/>
          <p:nvPr/>
        </p:nvSpPr>
        <p:spPr>
          <a:xfrm>
            <a:off x="5413247" y="3064240"/>
            <a:ext cx="1472184" cy="738664"/>
          </a:xfrm>
          <a:prstGeom prst="rect">
            <a:avLst/>
          </a:prstGeom>
          <a:noFill/>
        </p:spPr>
        <p:txBody>
          <a:bodyPr wrap="square" lIns="0" tIns="0" rIns="0" bIns="0" anchor="ctr">
            <a:spAutoFit/>
          </a:bodyPr>
          <a:lstStyle/>
          <a:p>
            <a:pPr algn="ctr">
              <a:lnSpc>
                <a:spcPct val="100000"/>
              </a:lnSpc>
            </a:pPr>
            <a:r>
              <a:rPr sz="1600" b="1" i="0" dirty="0">
                <a:solidFill>
                  <a:srgbClr val="123B63"/>
                </a:solidFill>
                <a:latin typeface="+mj-lt"/>
              </a:rPr>
              <a:t>Is it accessible and adaptable?</a:t>
            </a:r>
          </a:p>
        </p:txBody>
      </p:sp>
      <p:sp>
        <p:nvSpPr>
          <p:cNvPr id="23" name="Chevron 22"/>
          <p:cNvSpPr/>
          <p:nvPr/>
        </p:nvSpPr>
        <p:spPr>
          <a:xfrm>
            <a:off x="7114031" y="2926080"/>
            <a:ext cx="384048" cy="438912"/>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Rounded Rectangle 23"/>
          <p:cNvSpPr/>
          <p:nvPr/>
        </p:nvSpPr>
        <p:spPr>
          <a:xfrm>
            <a:off x="7543800" y="1993392"/>
            <a:ext cx="1874519" cy="2423160"/>
          </a:xfrm>
          <a:prstGeom prst="roundRect">
            <a:avLst/>
          </a:prstGeom>
          <a:solidFill>
            <a:srgbClr val="FFFFFF"/>
          </a:solidFill>
          <a:ln w="16510">
            <a:solidFill>
              <a:srgbClr val="F6C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Oval 24"/>
          <p:cNvSpPr/>
          <p:nvPr/>
        </p:nvSpPr>
        <p:spPr>
          <a:xfrm>
            <a:off x="8202168" y="1664208"/>
            <a:ext cx="566928" cy="566928"/>
          </a:xfrm>
          <a:prstGeom prst="ellipse">
            <a:avLst/>
          </a:prstGeom>
          <a:solidFill>
            <a:srgbClr val="F6C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8202168" y="1786313"/>
            <a:ext cx="566928" cy="276999"/>
          </a:xfrm>
          <a:prstGeom prst="rect">
            <a:avLst/>
          </a:prstGeom>
          <a:noFill/>
        </p:spPr>
        <p:txBody>
          <a:bodyPr wrap="square" lIns="0" tIns="0" rIns="0" bIns="0" anchor="ctr">
            <a:spAutoFit/>
          </a:bodyPr>
          <a:lstStyle/>
          <a:p>
            <a:pPr algn="ctr">
              <a:lnSpc>
                <a:spcPct val="100000"/>
              </a:lnSpc>
            </a:pPr>
            <a:r>
              <a:rPr b="1" i="0" dirty="0">
                <a:solidFill>
                  <a:srgbClr val="FFFFFF"/>
                </a:solidFill>
                <a:latin typeface="Arial"/>
              </a:rPr>
              <a:t>4</a:t>
            </a:r>
          </a:p>
        </p:txBody>
      </p:sp>
      <p:sp>
        <p:nvSpPr>
          <p:cNvPr id="27" name="TextBox 26"/>
          <p:cNvSpPr txBox="1"/>
          <p:nvPr/>
        </p:nvSpPr>
        <p:spPr>
          <a:xfrm>
            <a:off x="7763256" y="2505456"/>
            <a:ext cx="1435608" cy="307777"/>
          </a:xfrm>
          <a:prstGeom prst="rect">
            <a:avLst/>
          </a:prstGeom>
          <a:noFill/>
        </p:spPr>
        <p:txBody>
          <a:bodyPr wrap="square" lIns="0" tIns="0" rIns="0" bIns="0" anchor="t">
            <a:spAutoFit/>
          </a:bodyPr>
          <a:lstStyle/>
          <a:p>
            <a:pPr algn="ctr">
              <a:lnSpc>
                <a:spcPct val="100000"/>
              </a:lnSpc>
            </a:pPr>
            <a:r>
              <a:rPr sz="2000" b="1" i="0">
                <a:solidFill>
                  <a:srgbClr val="F6C900"/>
                </a:solidFill>
                <a:latin typeface="Arial"/>
              </a:rPr>
              <a:t>MATCH</a:t>
            </a:r>
          </a:p>
        </p:txBody>
      </p:sp>
      <p:sp>
        <p:nvSpPr>
          <p:cNvPr id="28" name="TextBox 27"/>
          <p:cNvSpPr txBox="1"/>
          <p:nvPr/>
        </p:nvSpPr>
        <p:spPr>
          <a:xfrm>
            <a:off x="7744968" y="3187350"/>
            <a:ext cx="1472184" cy="492443"/>
          </a:xfrm>
          <a:prstGeom prst="rect">
            <a:avLst/>
          </a:prstGeom>
          <a:noFill/>
        </p:spPr>
        <p:txBody>
          <a:bodyPr wrap="square" lIns="0" tIns="0" rIns="0" bIns="0" anchor="ctr">
            <a:spAutoFit/>
          </a:bodyPr>
          <a:lstStyle/>
          <a:p>
            <a:pPr algn="ctr">
              <a:lnSpc>
                <a:spcPct val="100000"/>
              </a:lnSpc>
            </a:pPr>
            <a:r>
              <a:rPr sz="1600" b="1" i="0">
                <a:solidFill>
                  <a:srgbClr val="123B63"/>
                </a:solidFill>
                <a:latin typeface="+mj-lt"/>
              </a:rPr>
              <a:t>Who could take it up?</a:t>
            </a:r>
          </a:p>
        </p:txBody>
      </p:sp>
      <p:sp>
        <p:nvSpPr>
          <p:cNvPr id="29" name="Chevron 28"/>
          <p:cNvSpPr/>
          <p:nvPr/>
        </p:nvSpPr>
        <p:spPr>
          <a:xfrm>
            <a:off x="9445752" y="2926080"/>
            <a:ext cx="384048" cy="438912"/>
          </a:xfrm>
          <a:prstGeom prst="chevron">
            <a:avLst/>
          </a:prstGeom>
          <a:solidFill>
            <a:srgbClr val="E4EA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Rounded Rectangle 29"/>
          <p:cNvSpPr/>
          <p:nvPr/>
        </p:nvSpPr>
        <p:spPr>
          <a:xfrm>
            <a:off x="9875519" y="1993392"/>
            <a:ext cx="1874519" cy="2423160"/>
          </a:xfrm>
          <a:prstGeom prst="roundRect">
            <a:avLst/>
          </a:prstGeom>
          <a:solidFill>
            <a:srgbClr val="FFFFFF"/>
          </a:solidFill>
          <a:ln w="16510">
            <a:solidFill>
              <a:srgbClr val="13A36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Oval 30"/>
          <p:cNvSpPr/>
          <p:nvPr/>
        </p:nvSpPr>
        <p:spPr>
          <a:xfrm>
            <a:off x="10533888" y="1664208"/>
            <a:ext cx="566928" cy="566928"/>
          </a:xfrm>
          <a:prstGeom prst="ellipse">
            <a:avLst/>
          </a:prstGeom>
          <a:solidFill>
            <a:srgbClr val="13A3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10533888" y="1786313"/>
            <a:ext cx="566928" cy="276999"/>
          </a:xfrm>
          <a:prstGeom prst="rect">
            <a:avLst/>
          </a:prstGeom>
          <a:noFill/>
        </p:spPr>
        <p:txBody>
          <a:bodyPr wrap="square" lIns="0" tIns="0" rIns="0" bIns="0" anchor="ctr">
            <a:spAutoFit/>
          </a:bodyPr>
          <a:lstStyle/>
          <a:p>
            <a:pPr algn="ctr">
              <a:lnSpc>
                <a:spcPct val="100000"/>
              </a:lnSpc>
            </a:pPr>
            <a:r>
              <a:rPr b="1" i="0" dirty="0">
                <a:solidFill>
                  <a:srgbClr val="FFFFFF"/>
                </a:solidFill>
                <a:latin typeface="Arial"/>
              </a:rPr>
              <a:t>5</a:t>
            </a:r>
          </a:p>
        </p:txBody>
      </p:sp>
      <p:sp>
        <p:nvSpPr>
          <p:cNvPr id="33" name="TextBox 32"/>
          <p:cNvSpPr txBox="1"/>
          <p:nvPr/>
        </p:nvSpPr>
        <p:spPr>
          <a:xfrm>
            <a:off x="10094976" y="2505456"/>
            <a:ext cx="1435608" cy="307777"/>
          </a:xfrm>
          <a:prstGeom prst="rect">
            <a:avLst/>
          </a:prstGeom>
          <a:noFill/>
        </p:spPr>
        <p:txBody>
          <a:bodyPr wrap="square" lIns="0" tIns="0" rIns="0" bIns="0" anchor="t">
            <a:spAutoFit/>
          </a:bodyPr>
          <a:lstStyle/>
          <a:p>
            <a:pPr algn="ctr">
              <a:lnSpc>
                <a:spcPct val="100000"/>
              </a:lnSpc>
            </a:pPr>
            <a:r>
              <a:rPr sz="2000" b="1" i="0">
                <a:solidFill>
                  <a:srgbClr val="13A36D"/>
                </a:solidFill>
                <a:latin typeface="Arial"/>
              </a:rPr>
              <a:t>UPTAKE</a:t>
            </a:r>
          </a:p>
        </p:txBody>
      </p:sp>
      <p:sp>
        <p:nvSpPr>
          <p:cNvPr id="34" name="TextBox 33"/>
          <p:cNvSpPr txBox="1"/>
          <p:nvPr/>
        </p:nvSpPr>
        <p:spPr>
          <a:xfrm>
            <a:off x="10076688" y="3064240"/>
            <a:ext cx="1472184" cy="738664"/>
          </a:xfrm>
          <a:prstGeom prst="rect">
            <a:avLst/>
          </a:prstGeom>
          <a:noFill/>
        </p:spPr>
        <p:txBody>
          <a:bodyPr wrap="square" lIns="0" tIns="0" rIns="0" bIns="0" anchor="ctr">
            <a:spAutoFit/>
          </a:bodyPr>
          <a:lstStyle/>
          <a:p>
            <a:pPr algn="ctr">
              <a:lnSpc>
                <a:spcPct val="100000"/>
              </a:lnSpc>
            </a:pPr>
            <a:r>
              <a:rPr sz="1600" b="1" i="0" dirty="0">
                <a:solidFill>
                  <a:srgbClr val="123B63"/>
                </a:solidFill>
                <a:latin typeface="+mj-lt"/>
              </a:rPr>
              <a:t>What support enables reuse?</a:t>
            </a:r>
          </a:p>
        </p:txBody>
      </p:sp>
      <p:sp>
        <p:nvSpPr>
          <p:cNvPr id="35" name="TextBox 34"/>
          <p:cNvSpPr txBox="1"/>
          <p:nvPr/>
        </p:nvSpPr>
        <p:spPr>
          <a:xfrm>
            <a:off x="914400" y="4892040"/>
            <a:ext cx="10378440" cy="230832"/>
          </a:xfrm>
          <a:prstGeom prst="rect">
            <a:avLst/>
          </a:prstGeom>
          <a:noFill/>
        </p:spPr>
        <p:txBody>
          <a:bodyPr wrap="square" lIns="0" tIns="0" rIns="0" bIns="0" anchor="t">
            <a:spAutoFit/>
          </a:bodyPr>
          <a:lstStyle/>
          <a:p>
            <a:pPr algn="ctr">
              <a:lnSpc>
                <a:spcPct val="100000"/>
              </a:lnSpc>
            </a:pPr>
            <a:r>
              <a:rPr lang="en-GB" sz="1500" b="1" i="0" noProof="0">
                <a:solidFill>
                  <a:srgbClr val="123B63"/>
                </a:solidFill>
                <a:latin typeface="Arial"/>
              </a:rPr>
              <a:t>Capitalisation checkpoints help programmes decide what is ready, what needs support and where to connect it</a:t>
            </a:r>
          </a:p>
        </p:txBody>
      </p:sp>
    </p:spTree>
    <p:extLst>
      <p:ext uri="{BB962C8B-B14F-4D97-AF65-F5344CB8AC3E}">
        <p14:creationId xmlns:p14="http://schemas.microsoft.com/office/powerpoint/2010/main" val="292240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368" y="475488"/>
            <a:ext cx="10698480" cy="430887"/>
          </a:xfrm>
          <a:prstGeom prst="rect">
            <a:avLst/>
          </a:prstGeom>
          <a:noFill/>
        </p:spPr>
        <p:txBody>
          <a:bodyPr wrap="square" lIns="0" tIns="0" rIns="0" bIns="0" anchor="t">
            <a:spAutoFit/>
          </a:bodyPr>
          <a:lstStyle/>
          <a:p>
            <a:pPr algn="l">
              <a:lnSpc>
                <a:spcPct val="100000"/>
              </a:lnSpc>
            </a:pPr>
            <a:r>
              <a:rPr sz="2800" b="1" i="0" dirty="0">
                <a:solidFill>
                  <a:srgbClr val="0E6EB6"/>
                </a:solidFill>
                <a:latin typeface="Georgia"/>
              </a:rPr>
              <a:t>False 'good CAP results'</a:t>
            </a:r>
          </a:p>
        </p:txBody>
      </p:sp>
      <p:sp>
        <p:nvSpPr>
          <p:cNvPr id="4" name="TextBox 3"/>
          <p:cNvSpPr txBox="1"/>
          <p:nvPr/>
        </p:nvSpPr>
        <p:spPr>
          <a:xfrm>
            <a:off x="676656" y="987552"/>
            <a:ext cx="10515600" cy="215444"/>
          </a:xfrm>
          <a:prstGeom prst="rect">
            <a:avLst/>
          </a:prstGeom>
          <a:noFill/>
        </p:spPr>
        <p:txBody>
          <a:bodyPr wrap="square" lIns="0" tIns="0" rIns="0" bIns="0" anchor="t">
            <a:spAutoFit/>
          </a:bodyPr>
          <a:lstStyle/>
          <a:p>
            <a:pPr algn="l">
              <a:lnSpc>
                <a:spcPct val="100000"/>
              </a:lnSpc>
            </a:pPr>
            <a:r>
              <a:rPr lang="en-GB" sz="1400" b="0" i="0" noProof="0">
                <a:solidFill>
                  <a:srgbClr val="6B7785"/>
                </a:solidFill>
                <a:latin typeface="Arial"/>
              </a:rPr>
              <a:t>Some outputs look impressive but are difficult to capitalise</a:t>
            </a:r>
          </a:p>
        </p:txBody>
      </p:sp>
      <p:sp>
        <p:nvSpPr>
          <p:cNvPr id="6" name="Rounded Rectangle 5"/>
          <p:cNvSpPr/>
          <p:nvPr/>
        </p:nvSpPr>
        <p:spPr>
          <a:xfrm>
            <a:off x="841248" y="1481328"/>
            <a:ext cx="4983480" cy="850392"/>
          </a:xfrm>
          <a:prstGeom prst="roundRect">
            <a:avLst/>
          </a:prstGeom>
          <a:solidFill>
            <a:srgbClr val="FCEBE9"/>
          </a:solidFill>
          <a:ln w="12700">
            <a:solidFill>
              <a:srgbClr val="F4C8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Oval 6"/>
          <p:cNvSpPr/>
          <p:nvPr/>
        </p:nvSpPr>
        <p:spPr>
          <a:xfrm>
            <a:off x="1005840" y="1682496"/>
            <a:ext cx="420624" cy="420624"/>
          </a:xfrm>
          <a:prstGeom prst="ellipse">
            <a:avLst/>
          </a:prstGeom>
          <a:solidFill>
            <a:srgbClr val="D954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05840" y="1749737"/>
            <a:ext cx="420624" cy="276999"/>
          </a:xfrm>
          <a:prstGeom prst="rect">
            <a:avLst/>
          </a:prstGeom>
          <a:noFill/>
        </p:spPr>
        <p:txBody>
          <a:bodyPr wrap="square" lIns="0" tIns="0" rIns="0" bIns="0" anchor="ctr">
            <a:spAutoFit/>
          </a:bodyPr>
          <a:lstStyle/>
          <a:p>
            <a:pPr algn="ctr">
              <a:lnSpc>
                <a:spcPct val="100000"/>
              </a:lnSpc>
            </a:pPr>
            <a:r>
              <a:rPr b="1" i="0" dirty="0">
                <a:solidFill>
                  <a:srgbClr val="FFFFFF"/>
                </a:solidFill>
                <a:latin typeface="Arial"/>
              </a:rPr>
              <a:t>!</a:t>
            </a:r>
          </a:p>
        </p:txBody>
      </p:sp>
      <p:sp>
        <p:nvSpPr>
          <p:cNvPr id="9" name="TextBox 8"/>
          <p:cNvSpPr txBox="1"/>
          <p:nvPr/>
        </p:nvSpPr>
        <p:spPr>
          <a:xfrm>
            <a:off x="1591056" y="1801924"/>
            <a:ext cx="3931920" cy="200055"/>
          </a:xfrm>
          <a:prstGeom prst="rect">
            <a:avLst/>
          </a:prstGeom>
          <a:noFill/>
        </p:spPr>
        <p:txBody>
          <a:bodyPr wrap="square" lIns="0" tIns="0" rIns="0" bIns="0" anchor="ctr">
            <a:spAutoFit/>
          </a:bodyPr>
          <a:lstStyle/>
          <a:p>
            <a:pPr algn="l">
              <a:lnSpc>
                <a:spcPct val="100000"/>
              </a:lnSpc>
            </a:pPr>
            <a:r>
              <a:rPr sz="1300" b="1" i="0" dirty="0">
                <a:solidFill>
                  <a:srgbClr val="24313D"/>
                </a:solidFill>
                <a:latin typeface="Arial"/>
              </a:rPr>
              <a:t>Highly context-specific solutions</a:t>
            </a:r>
          </a:p>
        </p:txBody>
      </p:sp>
      <p:sp>
        <p:nvSpPr>
          <p:cNvPr id="10" name="Rounded Rectangle 9"/>
          <p:cNvSpPr/>
          <p:nvPr/>
        </p:nvSpPr>
        <p:spPr>
          <a:xfrm>
            <a:off x="6373368" y="1481328"/>
            <a:ext cx="4983480" cy="850392"/>
          </a:xfrm>
          <a:prstGeom prst="roundRect">
            <a:avLst/>
          </a:prstGeom>
          <a:solidFill>
            <a:srgbClr val="FCEBE9"/>
          </a:solidFill>
          <a:ln w="12700">
            <a:solidFill>
              <a:srgbClr val="F4C8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Oval 10"/>
          <p:cNvSpPr/>
          <p:nvPr/>
        </p:nvSpPr>
        <p:spPr>
          <a:xfrm>
            <a:off x="6537959" y="1682496"/>
            <a:ext cx="420624" cy="420624"/>
          </a:xfrm>
          <a:prstGeom prst="ellipse">
            <a:avLst/>
          </a:prstGeom>
          <a:solidFill>
            <a:srgbClr val="D954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6537959" y="1749737"/>
            <a:ext cx="420624" cy="276999"/>
          </a:xfrm>
          <a:prstGeom prst="rect">
            <a:avLst/>
          </a:prstGeom>
          <a:noFill/>
        </p:spPr>
        <p:txBody>
          <a:bodyPr wrap="square" lIns="0" tIns="0" rIns="0" bIns="0" anchor="ctr">
            <a:spAutoFit/>
          </a:bodyPr>
          <a:lstStyle/>
          <a:p>
            <a:pPr algn="ctr">
              <a:lnSpc>
                <a:spcPct val="100000"/>
              </a:lnSpc>
            </a:pPr>
            <a:r>
              <a:rPr b="1" i="0" dirty="0">
                <a:solidFill>
                  <a:srgbClr val="FFFFFF"/>
                </a:solidFill>
                <a:latin typeface="Arial"/>
              </a:rPr>
              <a:t>!</a:t>
            </a:r>
          </a:p>
        </p:txBody>
      </p:sp>
      <p:sp>
        <p:nvSpPr>
          <p:cNvPr id="13" name="TextBox 12"/>
          <p:cNvSpPr txBox="1"/>
          <p:nvPr/>
        </p:nvSpPr>
        <p:spPr>
          <a:xfrm>
            <a:off x="7123176" y="1664208"/>
            <a:ext cx="3931920" cy="475488"/>
          </a:xfrm>
          <a:prstGeom prst="rect">
            <a:avLst/>
          </a:prstGeom>
          <a:noFill/>
        </p:spPr>
        <p:txBody>
          <a:bodyPr wrap="square" lIns="0" tIns="0" rIns="0" bIns="0" anchor="ctr">
            <a:spAutoFit/>
          </a:bodyPr>
          <a:lstStyle/>
          <a:p>
            <a:pPr algn="l">
              <a:lnSpc>
                <a:spcPct val="100000"/>
              </a:lnSpc>
            </a:pPr>
            <a:r>
              <a:rPr sz="1300" b="1" i="0">
                <a:solidFill>
                  <a:srgbClr val="24313D"/>
                </a:solidFill>
                <a:latin typeface="Arial"/>
              </a:rPr>
              <a:t>Platforms with no users</a:t>
            </a:r>
          </a:p>
        </p:txBody>
      </p:sp>
      <p:sp>
        <p:nvSpPr>
          <p:cNvPr id="14" name="Rounded Rectangle 13"/>
          <p:cNvSpPr/>
          <p:nvPr/>
        </p:nvSpPr>
        <p:spPr>
          <a:xfrm>
            <a:off x="841248" y="2624328"/>
            <a:ext cx="4983480" cy="850392"/>
          </a:xfrm>
          <a:prstGeom prst="roundRect">
            <a:avLst/>
          </a:prstGeom>
          <a:solidFill>
            <a:srgbClr val="FCEBE9"/>
          </a:solidFill>
          <a:ln w="12700">
            <a:solidFill>
              <a:srgbClr val="F4C8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Oval 14"/>
          <p:cNvSpPr/>
          <p:nvPr/>
        </p:nvSpPr>
        <p:spPr>
          <a:xfrm>
            <a:off x="1005840" y="2825496"/>
            <a:ext cx="420624" cy="420624"/>
          </a:xfrm>
          <a:prstGeom prst="ellipse">
            <a:avLst/>
          </a:prstGeom>
          <a:solidFill>
            <a:srgbClr val="D954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1005840" y="2892737"/>
            <a:ext cx="420624" cy="276999"/>
          </a:xfrm>
          <a:prstGeom prst="rect">
            <a:avLst/>
          </a:prstGeom>
          <a:noFill/>
        </p:spPr>
        <p:txBody>
          <a:bodyPr wrap="square" lIns="0" tIns="0" rIns="0" bIns="0" anchor="ctr">
            <a:spAutoFit/>
          </a:bodyPr>
          <a:lstStyle/>
          <a:p>
            <a:pPr algn="ctr">
              <a:lnSpc>
                <a:spcPct val="100000"/>
              </a:lnSpc>
            </a:pPr>
            <a:r>
              <a:rPr b="1" i="0">
                <a:solidFill>
                  <a:srgbClr val="FFFFFF"/>
                </a:solidFill>
                <a:latin typeface="Arial"/>
              </a:rPr>
              <a:t>!</a:t>
            </a:r>
          </a:p>
        </p:txBody>
      </p:sp>
      <p:sp>
        <p:nvSpPr>
          <p:cNvPr id="17" name="TextBox 16"/>
          <p:cNvSpPr txBox="1"/>
          <p:nvPr/>
        </p:nvSpPr>
        <p:spPr>
          <a:xfrm>
            <a:off x="1591056" y="2807208"/>
            <a:ext cx="3931920" cy="475488"/>
          </a:xfrm>
          <a:prstGeom prst="rect">
            <a:avLst/>
          </a:prstGeom>
          <a:noFill/>
        </p:spPr>
        <p:txBody>
          <a:bodyPr wrap="square" lIns="0" tIns="0" rIns="0" bIns="0" anchor="ctr">
            <a:spAutoFit/>
          </a:bodyPr>
          <a:lstStyle/>
          <a:p>
            <a:pPr algn="l">
              <a:lnSpc>
                <a:spcPct val="100000"/>
              </a:lnSpc>
            </a:pPr>
            <a:r>
              <a:rPr sz="1300" b="1" i="0">
                <a:solidFill>
                  <a:srgbClr val="24313D"/>
                </a:solidFill>
                <a:latin typeface="Arial"/>
              </a:rPr>
              <a:t>Tools nobody maintained after project end</a:t>
            </a:r>
          </a:p>
        </p:txBody>
      </p:sp>
      <p:sp>
        <p:nvSpPr>
          <p:cNvPr id="18" name="Rounded Rectangle 17"/>
          <p:cNvSpPr/>
          <p:nvPr/>
        </p:nvSpPr>
        <p:spPr>
          <a:xfrm>
            <a:off x="6373368" y="2624328"/>
            <a:ext cx="4983480" cy="850392"/>
          </a:xfrm>
          <a:prstGeom prst="roundRect">
            <a:avLst/>
          </a:prstGeom>
          <a:solidFill>
            <a:srgbClr val="FCEBE9"/>
          </a:solidFill>
          <a:ln w="12700">
            <a:solidFill>
              <a:srgbClr val="F4C8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Oval 18"/>
          <p:cNvSpPr/>
          <p:nvPr/>
        </p:nvSpPr>
        <p:spPr>
          <a:xfrm>
            <a:off x="6537959" y="2825496"/>
            <a:ext cx="420624" cy="420624"/>
          </a:xfrm>
          <a:prstGeom prst="ellipse">
            <a:avLst/>
          </a:prstGeom>
          <a:solidFill>
            <a:srgbClr val="D954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6537959" y="2892737"/>
            <a:ext cx="420624" cy="276999"/>
          </a:xfrm>
          <a:prstGeom prst="rect">
            <a:avLst/>
          </a:prstGeom>
          <a:noFill/>
        </p:spPr>
        <p:txBody>
          <a:bodyPr wrap="square" lIns="0" tIns="0" rIns="0" bIns="0" anchor="ctr">
            <a:spAutoFit/>
          </a:bodyPr>
          <a:lstStyle/>
          <a:p>
            <a:pPr algn="ctr">
              <a:lnSpc>
                <a:spcPct val="100000"/>
              </a:lnSpc>
            </a:pPr>
            <a:r>
              <a:rPr b="1" i="0">
                <a:solidFill>
                  <a:srgbClr val="FFFFFF"/>
                </a:solidFill>
                <a:latin typeface="Arial"/>
              </a:rPr>
              <a:t>!</a:t>
            </a:r>
          </a:p>
        </p:txBody>
      </p:sp>
      <p:sp>
        <p:nvSpPr>
          <p:cNvPr id="21" name="TextBox 20"/>
          <p:cNvSpPr txBox="1"/>
          <p:nvPr/>
        </p:nvSpPr>
        <p:spPr>
          <a:xfrm>
            <a:off x="7123176" y="2807208"/>
            <a:ext cx="3931920" cy="475488"/>
          </a:xfrm>
          <a:prstGeom prst="rect">
            <a:avLst/>
          </a:prstGeom>
          <a:noFill/>
        </p:spPr>
        <p:txBody>
          <a:bodyPr wrap="square" lIns="0" tIns="0" rIns="0" bIns="0" anchor="ctr">
            <a:spAutoFit/>
          </a:bodyPr>
          <a:lstStyle/>
          <a:p>
            <a:pPr algn="l">
              <a:lnSpc>
                <a:spcPct val="100000"/>
              </a:lnSpc>
            </a:pPr>
            <a:r>
              <a:rPr sz="1300" b="1" i="0">
                <a:solidFill>
                  <a:srgbClr val="24313D"/>
                </a:solidFill>
                <a:latin typeface="Arial"/>
              </a:rPr>
              <a:t>Pilots never validated by users</a:t>
            </a:r>
          </a:p>
        </p:txBody>
      </p:sp>
      <p:sp>
        <p:nvSpPr>
          <p:cNvPr id="22" name="Rounded Rectangle 21"/>
          <p:cNvSpPr/>
          <p:nvPr/>
        </p:nvSpPr>
        <p:spPr>
          <a:xfrm>
            <a:off x="841248" y="3767328"/>
            <a:ext cx="4983480" cy="850392"/>
          </a:xfrm>
          <a:prstGeom prst="roundRect">
            <a:avLst/>
          </a:prstGeom>
          <a:solidFill>
            <a:srgbClr val="FCEBE9"/>
          </a:solidFill>
          <a:ln w="12700">
            <a:solidFill>
              <a:srgbClr val="F4C8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Oval 22"/>
          <p:cNvSpPr/>
          <p:nvPr/>
        </p:nvSpPr>
        <p:spPr>
          <a:xfrm>
            <a:off x="1005840" y="3968496"/>
            <a:ext cx="420624" cy="420624"/>
          </a:xfrm>
          <a:prstGeom prst="ellipse">
            <a:avLst/>
          </a:prstGeom>
          <a:solidFill>
            <a:srgbClr val="D954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1005840" y="4035737"/>
            <a:ext cx="420624" cy="276999"/>
          </a:xfrm>
          <a:prstGeom prst="rect">
            <a:avLst/>
          </a:prstGeom>
          <a:noFill/>
        </p:spPr>
        <p:txBody>
          <a:bodyPr wrap="square" lIns="0" tIns="0" rIns="0" bIns="0" anchor="ctr">
            <a:spAutoFit/>
          </a:bodyPr>
          <a:lstStyle/>
          <a:p>
            <a:pPr algn="ctr">
              <a:lnSpc>
                <a:spcPct val="100000"/>
              </a:lnSpc>
            </a:pPr>
            <a:r>
              <a:rPr b="1" i="0">
                <a:solidFill>
                  <a:srgbClr val="FFFFFF"/>
                </a:solidFill>
                <a:latin typeface="Arial"/>
              </a:rPr>
              <a:t>!</a:t>
            </a:r>
          </a:p>
        </p:txBody>
      </p:sp>
      <p:sp>
        <p:nvSpPr>
          <p:cNvPr id="25" name="TextBox 24"/>
          <p:cNvSpPr txBox="1"/>
          <p:nvPr/>
        </p:nvSpPr>
        <p:spPr>
          <a:xfrm>
            <a:off x="1591056" y="3950208"/>
            <a:ext cx="3931920" cy="475488"/>
          </a:xfrm>
          <a:prstGeom prst="rect">
            <a:avLst/>
          </a:prstGeom>
          <a:noFill/>
        </p:spPr>
        <p:txBody>
          <a:bodyPr wrap="square" lIns="0" tIns="0" rIns="0" bIns="0" anchor="ctr">
            <a:spAutoFit/>
          </a:bodyPr>
          <a:lstStyle/>
          <a:p>
            <a:pPr algn="l">
              <a:lnSpc>
                <a:spcPct val="100000"/>
              </a:lnSpc>
            </a:pPr>
            <a:r>
              <a:rPr sz="1300" b="1" i="0">
                <a:solidFill>
                  <a:srgbClr val="24313D"/>
                </a:solidFill>
                <a:latin typeface="Arial"/>
              </a:rPr>
              <a:t>Outputs available only in national language</a:t>
            </a:r>
          </a:p>
        </p:txBody>
      </p:sp>
      <p:sp>
        <p:nvSpPr>
          <p:cNvPr id="26" name="Rounded Rectangle 25"/>
          <p:cNvSpPr/>
          <p:nvPr/>
        </p:nvSpPr>
        <p:spPr>
          <a:xfrm>
            <a:off x="6373368" y="3767328"/>
            <a:ext cx="4983480" cy="850392"/>
          </a:xfrm>
          <a:prstGeom prst="roundRect">
            <a:avLst/>
          </a:prstGeom>
          <a:solidFill>
            <a:srgbClr val="FCEBE9"/>
          </a:solidFill>
          <a:ln w="12700">
            <a:solidFill>
              <a:srgbClr val="F4C8C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Oval 26"/>
          <p:cNvSpPr/>
          <p:nvPr/>
        </p:nvSpPr>
        <p:spPr>
          <a:xfrm>
            <a:off x="6537959" y="3968496"/>
            <a:ext cx="420624" cy="420624"/>
          </a:xfrm>
          <a:prstGeom prst="ellipse">
            <a:avLst/>
          </a:prstGeom>
          <a:solidFill>
            <a:srgbClr val="D954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p:cNvSpPr txBox="1"/>
          <p:nvPr/>
        </p:nvSpPr>
        <p:spPr>
          <a:xfrm>
            <a:off x="6537959" y="4035737"/>
            <a:ext cx="420624" cy="276999"/>
          </a:xfrm>
          <a:prstGeom prst="rect">
            <a:avLst/>
          </a:prstGeom>
          <a:noFill/>
        </p:spPr>
        <p:txBody>
          <a:bodyPr wrap="square" lIns="0" tIns="0" rIns="0" bIns="0" anchor="ctr">
            <a:spAutoFit/>
          </a:bodyPr>
          <a:lstStyle/>
          <a:p>
            <a:pPr algn="ctr">
              <a:lnSpc>
                <a:spcPct val="100000"/>
              </a:lnSpc>
            </a:pPr>
            <a:r>
              <a:rPr b="1" i="0">
                <a:solidFill>
                  <a:srgbClr val="FFFFFF"/>
                </a:solidFill>
                <a:latin typeface="Arial"/>
              </a:rPr>
              <a:t>!</a:t>
            </a:r>
          </a:p>
        </p:txBody>
      </p:sp>
      <p:sp>
        <p:nvSpPr>
          <p:cNvPr id="29" name="TextBox 28"/>
          <p:cNvSpPr txBox="1"/>
          <p:nvPr/>
        </p:nvSpPr>
        <p:spPr>
          <a:xfrm>
            <a:off x="7123176" y="3950208"/>
            <a:ext cx="3931920" cy="475488"/>
          </a:xfrm>
          <a:prstGeom prst="rect">
            <a:avLst/>
          </a:prstGeom>
          <a:noFill/>
        </p:spPr>
        <p:txBody>
          <a:bodyPr wrap="square" lIns="0" tIns="0" rIns="0" bIns="0" anchor="ctr">
            <a:spAutoFit/>
          </a:bodyPr>
          <a:lstStyle/>
          <a:p>
            <a:pPr algn="l">
              <a:lnSpc>
                <a:spcPct val="100000"/>
              </a:lnSpc>
            </a:pPr>
            <a:r>
              <a:rPr sz="1300" b="1" i="0">
                <a:solidFill>
                  <a:srgbClr val="24313D"/>
                </a:solidFill>
                <a:latin typeface="Arial"/>
              </a:rPr>
              <a:t>Innovation solving no real need</a:t>
            </a:r>
          </a:p>
        </p:txBody>
      </p:sp>
      <p:sp>
        <p:nvSpPr>
          <p:cNvPr id="30" name="Rounded Rectangle 29"/>
          <p:cNvSpPr/>
          <p:nvPr/>
        </p:nvSpPr>
        <p:spPr>
          <a:xfrm>
            <a:off x="1234440" y="5349240"/>
            <a:ext cx="9738360" cy="576072"/>
          </a:xfrm>
          <a:prstGeom prst="roundRect">
            <a:avLst/>
          </a:prstGeom>
          <a:solidFill>
            <a:srgbClr val="123B63"/>
          </a:solidFill>
          <a:ln w="12700">
            <a:solidFill>
              <a:srgbClr val="123B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mj-lt"/>
            </a:endParaRPr>
          </a:p>
        </p:txBody>
      </p:sp>
      <p:sp>
        <p:nvSpPr>
          <p:cNvPr id="31" name="TextBox 30"/>
          <p:cNvSpPr txBox="1"/>
          <p:nvPr/>
        </p:nvSpPr>
        <p:spPr>
          <a:xfrm>
            <a:off x="1417320" y="5491305"/>
            <a:ext cx="9372600" cy="246221"/>
          </a:xfrm>
          <a:prstGeom prst="rect">
            <a:avLst/>
          </a:prstGeom>
          <a:noFill/>
        </p:spPr>
        <p:txBody>
          <a:bodyPr wrap="square" lIns="0" tIns="0" rIns="0" bIns="0" anchor="ctr">
            <a:spAutoFit/>
          </a:bodyPr>
          <a:lstStyle/>
          <a:p>
            <a:pPr algn="ctr">
              <a:lnSpc>
                <a:spcPct val="100000"/>
              </a:lnSpc>
            </a:pPr>
            <a:r>
              <a:rPr sz="1600" b="1" i="0" dirty="0">
                <a:solidFill>
                  <a:srgbClr val="FFFFFF"/>
                </a:solidFill>
                <a:latin typeface="+mj-lt"/>
              </a:rPr>
              <a:t>A successful project output is not automatically a transferable result</a:t>
            </a:r>
          </a:p>
        </p:txBody>
      </p:sp>
    </p:spTree>
    <p:extLst>
      <p:ext uri="{BB962C8B-B14F-4D97-AF65-F5344CB8AC3E}">
        <p14:creationId xmlns:p14="http://schemas.microsoft.com/office/powerpoint/2010/main" val="1861579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2AD0FF-88D5-404B-9281-9641FD430BBA}"/>
              </a:ext>
            </a:extLst>
          </p:cNvPr>
          <p:cNvSpPr>
            <a:spLocks noGrp="1"/>
          </p:cNvSpPr>
          <p:nvPr>
            <p:ph type="body" sz="quarter" idx="13"/>
          </p:nvPr>
        </p:nvSpPr>
        <p:spPr>
          <a:xfrm>
            <a:off x="1228708" y="322060"/>
            <a:ext cx="10457770" cy="1225776"/>
          </a:xfrm>
        </p:spPr>
        <p:txBody>
          <a:bodyPr>
            <a:normAutofit/>
          </a:bodyPr>
          <a:lstStyle/>
          <a:p>
            <a:r>
              <a:rPr lang="en-GB" sz="4000" dirty="0">
                <a:solidFill>
                  <a:schemeClr val="accent1"/>
                </a:solidFill>
              </a:rPr>
              <a:t>Feeding results into policy processes</a:t>
            </a:r>
          </a:p>
        </p:txBody>
      </p:sp>
      <p:graphicFrame>
        <p:nvGraphicFramePr>
          <p:cNvPr id="8" name="Diagram 7">
            <a:extLst>
              <a:ext uri="{FF2B5EF4-FFF2-40B4-BE49-F238E27FC236}">
                <a16:creationId xmlns:a16="http://schemas.microsoft.com/office/drawing/2014/main" id="{524C7D3B-27AD-4C37-9305-5A7AE06A5DF7}"/>
              </a:ext>
            </a:extLst>
          </p:cNvPr>
          <p:cNvGraphicFramePr/>
          <p:nvPr/>
        </p:nvGraphicFramePr>
        <p:xfrm>
          <a:off x="1228708" y="1200766"/>
          <a:ext cx="10181231" cy="5212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939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F9657-A266-2CFE-D75A-C3B7D54F9888}"/>
            </a:ext>
          </a:extLst>
        </p:cNvPr>
        <p:cNvGrpSpPr/>
        <p:nvPr/>
      </p:nvGrpSpPr>
      <p:grpSpPr>
        <a:xfrm>
          <a:off x="0" y="0"/>
          <a:ext cx="0" cy="0"/>
          <a:chOff x="0" y="0"/>
          <a:chExt cx="0" cy="0"/>
        </a:xfrm>
      </p:grpSpPr>
      <p:sp>
        <p:nvSpPr>
          <p:cNvPr id="12" name="Textplatzhalter 11">
            <a:extLst>
              <a:ext uri="{FF2B5EF4-FFF2-40B4-BE49-F238E27FC236}">
                <a16:creationId xmlns:a16="http://schemas.microsoft.com/office/drawing/2014/main" id="{A41316FE-C4A8-ACE6-3284-A8EE24D4D115}"/>
              </a:ext>
            </a:extLst>
          </p:cNvPr>
          <p:cNvSpPr>
            <a:spLocks noGrp="1"/>
          </p:cNvSpPr>
          <p:nvPr>
            <p:ph type="body" sz="quarter" idx="10"/>
          </p:nvPr>
        </p:nvSpPr>
        <p:spPr>
          <a:xfrm>
            <a:off x="1023257" y="1317405"/>
            <a:ext cx="5921375" cy="430118"/>
          </a:xfrm>
        </p:spPr>
        <p:txBody>
          <a:bodyPr/>
          <a:lstStyle/>
          <a:p>
            <a:pPr>
              <a:lnSpc>
                <a:spcPct val="130000"/>
              </a:lnSpc>
              <a:spcBef>
                <a:spcPts val="1000"/>
              </a:spcBef>
            </a:pPr>
            <a:endParaRPr lang="en-US" sz="2400" b="1" noProof="0" dirty="0">
              <a:solidFill>
                <a:schemeClr val="bg1"/>
              </a:solidFill>
              <a:latin typeface="Arial"/>
              <a:cs typeface="Arial"/>
            </a:endParaRPr>
          </a:p>
        </p:txBody>
      </p:sp>
      <p:sp>
        <p:nvSpPr>
          <p:cNvPr id="16" name="Textplatzhalter 15">
            <a:extLst>
              <a:ext uri="{FF2B5EF4-FFF2-40B4-BE49-F238E27FC236}">
                <a16:creationId xmlns:a16="http://schemas.microsoft.com/office/drawing/2014/main" id="{60D4C586-1B1A-6C1E-8892-08AD0A4C2332}"/>
              </a:ext>
            </a:extLst>
          </p:cNvPr>
          <p:cNvSpPr>
            <a:spLocks noGrp="1"/>
          </p:cNvSpPr>
          <p:nvPr>
            <p:ph type="body" sz="quarter" idx="11"/>
          </p:nvPr>
        </p:nvSpPr>
        <p:spPr>
          <a:xfrm>
            <a:off x="1023258" y="1973575"/>
            <a:ext cx="10080625" cy="2750004"/>
          </a:xfrm>
        </p:spPr>
        <p:txBody>
          <a:bodyPr vert="horz" lIns="0" tIns="0" rIns="0" bIns="0" rtlCol="0" anchor="t">
            <a:normAutofit fontScale="92500"/>
          </a:bodyPr>
          <a:lstStyle/>
          <a:p>
            <a:pPr>
              <a:lnSpc>
                <a:spcPts val="6500"/>
              </a:lnSpc>
            </a:pPr>
            <a:r>
              <a:rPr lang="en-US" sz="4800" dirty="0">
                <a:latin typeface="Georgia"/>
              </a:rPr>
              <a:t>Roles in the capitalisation process </a:t>
            </a:r>
          </a:p>
          <a:p>
            <a:pPr>
              <a:lnSpc>
                <a:spcPts val="6500"/>
              </a:lnSpc>
            </a:pPr>
            <a:r>
              <a:rPr lang="en-US" dirty="0">
                <a:solidFill>
                  <a:schemeClr val="accent4"/>
                </a:solidFill>
                <a:latin typeface="Georgia"/>
              </a:rPr>
              <a:t>Who do you need on board </a:t>
            </a:r>
            <a:endParaRPr lang="en-GB" dirty="0">
              <a:latin typeface="Georgia"/>
            </a:endParaRPr>
          </a:p>
        </p:txBody>
      </p:sp>
      <p:sp>
        <p:nvSpPr>
          <p:cNvPr id="14" name="Textplatzhalter 13">
            <a:extLst>
              <a:ext uri="{FF2B5EF4-FFF2-40B4-BE49-F238E27FC236}">
                <a16:creationId xmlns:a16="http://schemas.microsoft.com/office/drawing/2014/main" id="{F13525BB-19A1-2757-B9C8-12FAA64F89D1}"/>
              </a:ext>
            </a:extLst>
          </p:cNvPr>
          <p:cNvSpPr>
            <a:spLocks noGrp="1"/>
          </p:cNvSpPr>
          <p:nvPr>
            <p:ph type="body" sz="quarter" idx="12"/>
          </p:nvPr>
        </p:nvSpPr>
        <p:spPr>
          <a:xfrm>
            <a:off x="1023258" y="4192868"/>
            <a:ext cx="5921375" cy="251607"/>
          </a:xfrm>
        </p:spPr>
        <p:txBody>
          <a:bodyPr/>
          <a:lstStyle/>
          <a:p>
            <a:pPr>
              <a:lnSpc>
                <a:spcPct val="130000"/>
              </a:lnSpc>
            </a:pPr>
            <a:r>
              <a:rPr lang="en-GB" dirty="0">
                <a:latin typeface="Georgia"/>
              </a:rPr>
              <a:t>Nicolas Garnier / 30.06.2026</a:t>
            </a:r>
          </a:p>
        </p:txBody>
      </p:sp>
    </p:spTree>
    <p:extLst>
      <p:ext uri="{BB962C8B-B14F-4D97-AF65-F5344CB8AC3E}">
        <p14:creationId xmlns:p14="http://schemas.microsoft.com/office/powerpoint/2010/main" val="32682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944" y="411480"/>
            <a:ext cx="10698480" cy="411480"/>
          </a:xfrm>
          <a:prstGeom prst="rect">
            <a:avLst/>
          </a:prstGeom>
          <a:noFill/>
        </p:spPr>
        <p:txBody>
          <a:bodyPr wrap="square" lIns="0" tIns="0" rIns="0" bIns="0" anchor="t">
            <a:spAutoFit/>
          </a:bodyPr>
          <a:lstStyle>
            <a:defPPr>
              <a:defRPr lang="es-ES"/>
            </a:defPPr>
            <a:lvl1pPr>
              <a:lnSpc>
                <a:spcPct val="100000"/>
              </a:lnSpc>
              <a:defRPr sz="2800" b="1" i="0">
                <a:solidFill>
                  <a:srgbClr val="0E6EB6"/>
                </a:solidFill>
                <a:latin typeface="Georgia"/>
              </a:defRPr>
            </a:lvl1pPr>
          </a:lstStyle>
          <a:p>
            <a:r>
              <a:rPr dirty="0"/>
              <a:t>The starting point: </a:t>
            </a:r>
            <a:r>
              <a:rPr dirty="0" err="1"/>
              <a:t>programme</a:t>
            </a:r>
            <a:r>
              <a:rPr dirty="0"/>
              <a:t> ambition</a:t>
            </a:r>
          </a:p>
        </p:txBody>
      </p:sp>
      <p:sp>
        <p:nvSpPr>
          <p:cNvPr id="5" name="TextBox 4"/>
          <p:cNvSpPr txBox="1"/>
          <p:nvPr/>
        </p:nvSpPr>
        <p:spPr>
          <a:xfrm>
            <a:off x="704088" y="910292"/>
            <a:ext cx="10332720" cy="283154"/>
          </a:xfrm>
          <a:prstGeom prst="rect">
            <a:avLst/>
          </a:prstGeom>
          <a:noFill/>
        </p:spPr>
        <p:txBody>
          <a:bodyPr wrap="square" lIns="18288" tIns="18288" rIns="18288" bIns="18288" anchor="t">
            <a:spAutoFit/>
          </a:bodyPr>
          <a:lstStyle/>
          <a:p>
            <a:pPr algn="l"/>
            <a:r>
              <a:rPr sz="1600" b="0" dirty="0">
                <a:solidFill>
                  <a:srgbClr val="58657E"/>
                </a:solidFill>
                <a:latin typeface="Arial"/>
              </a:rPr>
              <a:t>Roles only become clear once the </a:t>
            </a:r>
            <a:r>
              <a:rPr sz="1600" b="0" dirty="0" err="1">
                <a:solidFill>
                  <a:srgbClr val="58657E"/>
                </a:solidFill>
                <a:latin typeface="Arial"/>
              </a:rPr>
              <a:t>programme</a:t>
            </a:r>
            <a:r>
              <a:rPr sz="1600" b="0" dirty="0">
                <a:solidFill>
                  <a:srgbClr val="58657E"/>
                </a:solidFill>
                <a:latin typeface="Arial"/>
              </a:rPr>
              <a:t> knows what it wants </a:t>
            </a:r>
            <a:r>
              <a:rPr sz="1600" b="0" dirty="0" err="1">
                <a:solidFill>
                  <a:srgbClr val="58657E"/>
                </a:solidFill>
                <a:latin typeface="Arial"/>
              </a:rPr>
              <a:t>capitalisation</a:t>
            </a:r>
            <a:r>
              <a:rPr sz="1600" b="0" dirty="0">
                <a:solidFill>
                  <a:srgbClr val="58657E"/>
                </a:solidFill>
                <a:latin typeface="Arial"/>
              </a:rPr>
              <a:t> to achieve</a:t>
            </a:r>
          </a:p>
        </p:txBody>
      </p:sp>
      <p:sp>
        <p:nvSpPr>
          <p:cNvPr id="12" name="Rounded Rectangle 11"/>
          <p:cNvSpPr/>
          <p:nvPr/>
        </p:nvSpPr>
        <p:spPr>
          <a:xfrm>
            <a:off x="2324100" y="1846778"/>
            <a:ext cx="7543800" cy="457200"/>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Oval 12"/>
          <p:cNvSpPr/>
          <p:nvPr/>
        </p:nvSpPr>
        <p:spPr>
          <a:xfrm>
            <a:off x="2562090" y="1969511"/>
            <a:ext cx="246888" cy="246888"/>
          </a:xfrm>
          <a:prstGeom prst="ellipse">
            <a:avLst/>
          </a:prstGeom>
          <a:solidFill>
            <a:schemeClr val="accent1">
              <a:lumMod val="20000"/>
              <a:lumOff val="80000"/>
            </a:schemeClr>
          </a:solidFill>
          <a:ln>
            <a:solidFill>
              <a:srgbClr val="0059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14" name="TextBox 13"/>
          <p:cNvSpPr txBox="1"/>
          <p:nvPr/>
        </p:nvSpPr>
        <p:spPr>
          <a:xfrm>
            <a:off x="2562090" y="1967354"/>
            <a:ext cx="246888" cy="246221"/>
          </a:xfrm>
          <a:prstGeom prst="rect">
            <a:avLst/>
          </a:prstGeom>
          <a:noFill/>
        </p:spPr>
        <p:txBody>
          <a:bodyPr wrap="square" lIns="0" tIns="0" rIns="0" bIns="0" anchor="t">
            <a:spAutoFit/>
          </a:bodyPr>
          <a:lstStyle/>
          <a:p>
            <a:pPr algn="ctr"/>
            <a:r>
              <a:rPr sz="1600" b="1" dirty="0">
                <a:solidFill>
                  <a:srgbClr val="FFFFFF"/>
                </a:solidFill>
                <a:latin typeface="Arial"/>
              </a:rPr>
              <a:t>1</a:t>
            </a:r>
          </a:p>
        </p:txBody>
      </p:sp>
      <p:sp>
        <p:nvSpPr>
          <p:cNvPr id="16" name="TextBox 15"/>
          <p:cNvSpPr txBox="1"/>
          <p:nvPr/>
        </p:nvSpPr>
        <p:spPr>
          <a:xfrm>
            <a:off x="3055620" y="1902468"/>
            <a:ext cx="6675120" cy="313932"/>
          </a:xfrm>
          <a:prstGeom prst="rect">
            <a:avLst/>
          </a:prstGeom>
          <a:noFill/>
        </p:spPr>
        <p:txBody>
          <a:bodyPr wrap="square" lIns="18288" tIns="18288" rIns="18288" bIns="18288" anchor="ctr">
            <a:spAutoFit/>
          </a:bodyPr>
          <a:lstStyle/>
          <a:p>
            <a:pPr algn="l"/>
            <a:r>
              <a:rPr b="1" dirty="0">
                <a:solidFill>
                  <a:srgbClr val="04143A"/>
                </a:solidFill>
                <a:latin typeface="Arial"/>
              </a:rPr>
              <a:t>Gather knowledge and expertise on key objectives</a:t>
            </a:r>
          </a:p>
        </p:txBody>
      </p:sp>
      <p:sp>
        <p:nvSpPr>
          <p:cNvPr id="17" name="Rounded Rectangle 16"/>
          <p:cNvSpPr/>
          <p:nvPr/>
        </p:nvSpPr>
        <p:spPr>
          <a:xfrm>
            <a:off x="2324100" y="2422849"/>
            <a:ext cx="7543800" cy="457200"/>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Oval 17"/>
          <p:cNvSpPr/>
          <p:nvPr/>
        </p:nvSpPr>
        <p:spPr>
          <a:xfrm>
            <a:off x="2562090" y="2545583"/>
            <a:ext cx="246888" cy="246888"/>
          </a:xfrm>
          <a:prstGeom prst="ellipse">
            <a:avLst/>
          </a:prstGeom>
          <a:solidFill>
            <a:schemeClr val="accent1">
              <a:lumMod val="40000"/>
              <a:lumOff val="60000"/>
            </a:schemeClr>
          </a:solidFill>
          <a:ln>
            <a:solidFill>
              <a:srgbClr val="1D70F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19" name="TextBox 18"/>
          <p:cNvSpPr txBox="1"/>
          <p:nvPr/>
        </p:nvSpPr>
        <p:spPr>
          <a:xfrm>
            <a:off x="2572511" y="2544916"/>
            <a:ext cx="246888" cy="246221"/>
          </a:xfrm>
          <a:prstGeom prst="rect">
            <a:avLst/>
          </a:prstGeom>
          <a:noFill/>
        </p:spPr>
        <p:txBody>
          <a:bodyPr wrap="square" lIns="0" tIns="0" rIns="0" bIns="0" anchor="t">
            <a:spAutoFit/>
          </a:bodyPr>
          <a:lstStyle/>
          <a:p>
            <a:pPr algn="ctr"/>
            <a:r>
              <a:rPr sz="1600" b="1" dirty="0">
                <a:solidFill>
                  <a:srgbClr val="FFFFFF"/>
                </a:solidFill>
                <a:latin typeface="Arial"/>
              </a:rPr>
              <a:t>2</a:t>
            </a:r>
          </a:p>
        </p:txBody>
      </p:sp>
      <p:sp>
        <p:nvSpPr>
          <p:cNvPr id="21" name="TextBox 20"/>
          <p:cNvSpPr txBox="1"/>
          <p:nvPr/>
        </p:nvSpPr>
        <p:spPr>
          <a:xfrm>
            <a:off x="3055620" y="2478540"/>
            <a:ext cx="6675120" cy="313932"/>
          </a:xfrm>
          <a:prstGeom prst="rect">
            <a:avLst/>
          </a:prstGeom>
          <a:noFill/>
        </p:spPr>
        <p:txBody>
          <a:bodyPr wrap="square" lIns="18288" tIns="18288" rIns="18288" bIns="18288" anchor="ctr">
            <a:spAutoFit/>
          </a:bodyPr>
          <a:lstStyle/>
          <a:p>
            <a:pPr algn="l"/>
            <a:r>
              <a:rPr b="1">
                <a:solidFill>
                  <a:srgbClr val="04143A"/>
                </a:solidFill>
                <a:latin typeface="Arial"/>
              </a:rPr>
              <a:t>Ensure the relevance of funded outputs</a:t>
            </a:r>
          </a:p>
        </p:txBody>
      </p:sp>
      <p:sp>
        <p:nvSpPr>
          <p:cNvPr id="22" name="Rounded Rectangle 21"/>
          <p:cNvSpPr/>
          <p:nvPr/>
        </p:nvSpPr>
        <p:spPr>
          <a:xfrm>
            <a:off x="2324100" y="2998921"/>
            <a:ext cx="7543800" cy="457200"/>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Oval 22"/>
          <p:cNvSpPr/>
          <p:nvPr/>
        </p:nvSpPr>
        <p:spPr>
          <a:xfrm>
            <a:off x="2562090" y="3121655"/>
            <a:ext cx="246888" cy="246888"/>
          </a:xfrm>
          <a:prstGeom prst="ellipse">
            <a:avLst/>
          </a:prstGeom>
          <a:solidFill>
            <a:schemeClr val="accent2">
              <a:lumMod val="40000"/>
              <a:lumOff val="6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24" name="TextBox 23"/>
          <p:cNvSpPr txBox="1"/>
          <p:nvPr/>
        </p:nvSpPr>
        <p:spPr>
          <a:xfrm>
            <a:off x="2571235" y="3121988"/>
            <a:ext cx="246888" cy="246221"/>
          </a:xfrm>
          <a:prstGeom prst="rect">
            <a:avLst/>
          </a:prstGeom>
          <a:noFill/>
        </p:spPr>
        <p:txBody>
          <a:bodyPr wrap="square" lIns="0" tIns="0" rIns="0" bIns="0" anchor="t">
            <a:spAutoFit/>
          </a:bodyPr>
          <a:lstStyle/>
          <a:p>
            <a:pPr algn="ctr"/>
            <a:r>
              <a:rPr sz="1600" b="1" dirty="0">
                <a:solidFill>
                  <a:srgbClr val="FFFFFF"/>
                </a:solidFill>
                <a:latin typeface="Arial"/>
              </a:rPr>
              <a:t>3</a:t>
            </a:r>
          </a:p>
        </p:txBody>
      </p:sp>
      <p:sp>
        <p:nvSpPr>
          <p:cNvPr id="26" name="TextBox 25"/>
          <p:cNvSpPr txBox="1"/>
          <p:nvPr/>
        </p:nvSpPr>
        <p:spPr>
          <a:xfrm>
            <a:off x="3055620" y="3054612"/>
            <a:ext cx="6675120" cy="313932"/>
          </a:xfrm>
          <a:prstGeom prst="rect">
            <a:avLst/>
          </a:prstGeom>
          <a:noFill/>
        </p:spPr>
        <p:txBody>
          <a:bodyPr wrap="square" lIns="18288" tIns="18288" rIns="18288" bIns="18288" anchor="ctr">
            <a:spAutoFit/>
          </a:bodyPr>
          <a:lstStyle/>
          <a:p>
            <a:pPr algn="l"/>
            <a:r>
              <a:rPr b="1">
                <a:solidFill>
                  <a:srgbClr val="04143A"/>
                </a:solidFill>
                <a:latin typeface="Arial"/>
              </a:rPr>
              <a:t>Encourage transfer to other areas or stakeholders</a:t>
            </a:r>
          </a:p>
        </p:txBody>
      </p:sp>
      <p:sp>
        <p:nvSpPr>
          <p:cNvPr id="27" name="Rounded Rectangle 26"/>
          <p:cNvSpPr/>
          <p:nvPr/>
        </p:nvSpPr>
        <p:spPr>
          <a:xfrm>
            <a:off x="2324100" y="3574993"/>
            <a:ext cx="7543800" cy="457200"/>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Oval 27"/>
          <p:cNvSpPr/>
          <p:nvPr/>
        </p:nvSpPr>
        <p:spPr>
          <a:xfrm>
            <a:off x="2562090" y="3697727"/>
            <a:ext cx="246888" cy="246888"/>
          </a:xfrm>
          <a:prstGeom prst="ellipse">
            <a:avLst/>
          </a:prstGeom>
          <a:solidFill>
            <a:schemeClr val="accent1">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29" name="TextBox 28"/>
          <p:cNvSpPr txBox="1"/>
          <p:nvPr/>
        </p:nvSpPr>
        <p:spPr>
          <a:xfrm>
            <a:off x="2570607" y="3686032"/>
            <a:ext cx="246888" cy="246221"/>
          </a:xfrm>
          <a:prstGeom prst="rect">
            <a:avLst/>
          </a:prstGeom>
          <a:noFill/>
        </p:spPr>
        <p:txBody>
          <a:bodyPr wrap="square" lIns="0" tIns="0" rIns="0" bIns="0" anchor="t">
            <a:spAutoFit/>
          </a:bodyPr>
          <a:lstStyle/>
          <a:p>
            <a:pPr algn="ctr"/>
            <a:r>
              <a:rPr sz="1600" b="1" dirty="0">
                <a:solidFill>
                  <a:srgbClr val="FFFFFF"/>
                </a:solidFill>
                <a:latin typeface="Arial"/>
              </a:rPr>
              <a:t>4</a:t>
            </a:r>
          </a:p>
        </p:txBody>
      </p:sp>
      <p:sp>
        <p:nvSpPr>
          <p:cNvPr id="31" name="TextBox 30"/>
          <p:cNvSpPr txBox="1"/>
          <p:nvPr/>
        </p:nvSpPr>
        <p:spPr>
          <a:xfrm>
            <a:off x="3055620" y="3630683"/>
            <a:ext cx="6675120" cy="313932"/>
          </a:xfrm>
          <a:prstGeom prst="rect">
            <a:avLst/>
          </a:prstGeom>
          <a:noFill/>
        </p:spPr>
        <p:txBody>
          <a:bodyPr wrap="square" lIns="18288" tIns="18288" rIns="18288" bIns="18288" anchor="ctr">
            <a:spAutoFit/>
          </a:bodyPr>
          <a:lstStyle/>
          <a:p>
            <a:pPr algn="l"/>
            <a:r>
              <a:rPr b="1">
                <a:solidFill>
                  <a:srgbClr val="04143A"/>
                </a:solidFill>
                <a:latin typeface="Arial"/>
              </a:rPr>
              <a:t>Facilitate engagement after project end</a:t>
            </a:r>
          </a:p>
        </p:txBody>
      </p:sp>
      <p:sp>
        <p:nvSpPr>
          <p:cNvPr id="32" name="Rounded Rectangle 31"/>
          <p:cNvSpPr/>
          <p:nvPr/>
        </p:nvSpPr>
        <p:spPr>
          <a:xfrm>
            <a:off x="2324100" y="4151065"/>
            <a:ext cx="7543800" cy="457200"/>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Oval 32"/>
          <p:cNvSpPr/>
          <p:nvPr/>
        </p:nvSpPr>
        <p:spPr>
          <a:xfrm>
            <a:off x="2562090" y="4273799"/>
            <a:ext cx="246888" cy="246888"/>
          </a:xfrm>
          <a:prstGeom prst="ellipse">
            <a:avLst/>
          </a:prstGeom>
          <a:solidFill>
            <a:schemeClr val="accent2">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34" name="TextBox 33"/>
          <p:cNvSpPr txBox="1"/>
          <p:nvPr/>
        </p:nvSpPr>
        <p:spPr>
          <a:xfrm>
            <a:off x="2561967" y="4273799"/>
            <a:ext cx="246888" cy="246221"/>
          </a:xfrm>
          <a:prstGeom prst="rect">
            <a:avLst/>
          </a:prstGeom>
          <a:noFill/>
        </p:spPr>
        <p:txBody>
          <a:bodyPr wrap="square" lIns="0" tIns="0" rIns="0" bIns="0" anchor="t">
            <a:spAutoFit/>
          </a:bodyPr>
          <a:lstStyle/>
          <a:p>
            <a:pPr algn="ctr"/>
            <a:r>
              <a:rPr sz="1600" b="1" dirty="0">
                <a:solidFill>
                  <a:srgbClr val="FFFFFF"/>
                </a:solidFill>
                <a:latin typeface="Arial"/>
              </a:rPr>
              <a:t>5</a:t>
            </a:r>
          </a:p>
        </p:txBody>
      </p:sp>
      <p:sp>
        <p:nvSpPr>
          <p:cNvPr id="36" name="TextBox 35"/>
          <p:cNvSpPr txBox="1"/>
          <p:nvPr/>
        </p:nvSpPr>
        <p:spPr>
          <a:xfrm>
            <a:off x="3055620" y="4206755"/>
            <a:ext cx="6675120" cy="313932"/>
          </a:xfrm>
          <a:prstGeom prst="rect">
            <a:avLst/>
          </a:prstGeom>
          <a:noFill/>
        </p:spPr>
        <p:txBody>
          <a:bodyPr wrap="square" lIns="18288" tIns="18288" rIns="18288" bIns="18288" anchor="ctr">
            <a:spAutoFit/>
          </a:bodyPr>
          <a:lstStyle/>
          <a:p>
            <a:pPr algn="l"/>
            <a:r>
              <a:rPr lang="en-GB" b="1" noProof="0">
                <a:solidFill>
                  <a:srgbClr val="04143A"/>
                </a:solidFill>
                <a:latin typeface="Arial"/>
              </a:rPr>
              <a:t>Ensure legacy of programme investment</a:t>
            </a:r>
          </a:p>
        </p:txBody>
      </p:sp>
      <p:sp>
        <p:nvSpPr>
          <p:cNvPr id="37" name="Rounded Rectangle 36"/>
          <p:cNvSpPr/>
          <p:nvPr/>
        </p:nvSpPr>
        <p:spPr>
          <a:xfrm>
            <a:off x="2324100" y="4727137"/>
            <a:ext cx="7543800" cy="457200"/>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8" name="Oval 37"/>
          <p:cNvSpPr/>
          <p:nvPr/>
        </p:nvSpPr>
        <p:spPr>
          <a:xfrm>
            <a:off x="2562090" y="4849871"/>
            <a:ext cx="246888" cy="246888"/>
          </a:xfrm>
          <a:prstGeom prst="ellipse">
            <a:avLst/>
          </a:prstGeom>
          <a:solidFill>
            <a:schemeClr val="accent1">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39" name="TextBox 38"/>
          <p:cNvSpPr txBox="1"/>
          <p:nvPr/>
        </p:nvSpPr>
        <p:spPr>
          <a:xfrm>
            <a:off x="2571235" y="4850538"/>
            <a:ext cx="246888" cy="246221"/>
          </a:xfrm>
          <a:prstGeom prst="rect">
            <a:avLst/>
          </a:prstGeom>
          <a:noFill/>
          <a:ln>
            <a:noFill/>
          </a:ln>
        </p:spPr>
        <p:txBody>
          <a:bodyPr wrap="square" lIns="0" tIns="0" rIns="0" bIns="0" anchor="t">
            <a:spAutoFit/>
          </a:bodyPr>
          <a:lstStyle/>
          <a:p>
            <a:pPr algn="ctr"/>
            <a:r>
              <a:rPr sz="1600" b="1" dirty="0">
                <a:solidFill>
                  <a:srgbClr val="FFFFFF"/>
                </a:solidFill>
                <a:latin typeface="Arial"/>
              </a:rPr>
              <a:t>6</a:t>
            </a:r>
          </a:p>
        </p:txBody>
      </p:sp>
      <p:sp>
        <p:nvSpPr>
          <p:cNvPr id="41" name="TextBox 40"/>
          <p:cNvSpPr txBox="1"/>
          <p:nvPr/>
        </p:nvSpPr>
        <p:spPr>
          <a:xfrm>
            <a:off x="3055620" y="4782827"/>
            <a:ext cx="6675120" cy="313932"/>
          </a:xfrm>
          <a:prstGeom prst="rect">
            <a:avLst/>
          </a:prstGeom>
          <a:noFill/>
        </p:spPr>
        <p:txBody>
          <a:bodyPr wrap="square" lIns="18288" tIns="18288" rIns="18288" bIns="18288" anchor="ctr">
            <a:spAutoFit/>
          </a:bodyPr>
          <a:lstStyle/>
          <a:p>
            <a:pPr algn="l"/>
            <a:r>
              <a:rPr b="1">
                <a:solidFill>
                  <a:srgbClr val="04143A"/>
                </a:solidFill>
                <a:latin typeface="Arial"/>
              </a:rPr>
              <a:t>Influence public policy and mainstreaming</a:t>
            </a:r>
          </a:p>
        </p:txBody>
      </p:sp>
      <p:sp>
        <p:nvSpPr>
          <p:cNvPr id="52" name="TextBox 51"/>
          <p:cNvSpPr txBox="1"/>
          <p:nvPr/>
        </p:nvSpPr>
        <p:spPr>
          <a:xfrm>
            <a:off x="11631168" y="6528816"/>
            <a:ext cx="137160" cy="137160"/>
          </a:xfrm>
          <a:prstGeom prst="rect">
            <a:avLst/>
          </a:prstGeom>
          <a:noFill/>
        </p:spPr>
        <p:txBody>
          <a:bodyPr wrap="square" lIns="18288" tIns="18288" rIns="18288" bIns="18288" anchor="t">
            <a:spAutoFit/>
          </a:bodyPr>
          <a:lstStyle/>
          <a:p>
            <a:pPr algn="ctr"/>
            <a:r>
              <a:rPr sz="500" b="0">
                <a:solidFill>
                  <a:srgbClr val="58657E"/>
                </a:solidFill>
                <a:latin typeface="Arial"/>
              </a:rPr>
              <a:t>23</a:t>
            </a:r>
          </a:p>
        </p:txBody>
      </p:sp>
    </p:spTree>
    <p:extLst>
      <p:ext uri="{BB962C8B-B14F-4D97-AF65-F5344CB8AC3E}">
        <p14:creationId xmlns:p14="http://schemas.microsoft.com/office/powerpoint/2010/main" val="255169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CED9-809E-6612-D734-05B72EB13C52}"/>
            </a:ext>
          </a:extLst>
        </p:cNvPr>
        <p:cNvGrpSpPr/>
        <p:nvPr/>
      </p:nvGrpSpPr>
      <p:grpSpPr>
        <a:xfrm>
          <a:off x="0" y="0"/>
          <a:ext cx="0" cy="0"/>
          <a:chOff x="0" y="0"/>
          <a:chExt cx="0" cy="0"/>
        </a:xfrm>
      </p:grpSpPr>
      <p:sp>
        <p:nvSpPr>
          <p:cNvPr id="18" name="TextBox 17"/>
          <p:cNvSpPr txBox="1"/>
          <p:nvPr/>
        </p:nvSpPr>
        <p:spPr>
          <a:xfrm>
            <a:off x="859535" y="476602"/>
            <a:ext cx="10698480" cy="430887"/>
          </a:xfrm>
          <a:prstGeom prst="rect">
            <a:avLst/>
          </a:prstGeom>
          <a:noFill/>
        </p:spPr>
        <p:txBody>
          <a:bodyPr wrap="square" lIns="0" tIns="0" rIns="0" bIns="0" anchor="t">
            <a:spAutoFit/>
          </a:bodyPr>
          <a:lstStyle/>
          <a:p>
            <a:pPr algn="l">
              <a:lnSpc>
                <a:spcPct val="100000"/>
              </a:lnSpc>
            </a:pPr>
            <a:r>
              <a:rPr sz="2800" b="1" i="0" dirty="0">
                <a:solidFill>
                  <a:srgbClr val="0E6EB6"/>
                </a:solidFill>
                <a:latin typeface="Georgia"/>
              </a:rPr>
              <a:t>Exercise: build the capitalisation team</a:t>
            </a:r>
          </a:p>
        </p:txBody>
      </p:sp>
      <p:sp>
        <p:nvSpPr>
          <p:cNvPr id="19" name="TextBox 18"/>
          <p:cNvSpPr txBox="1"/>
          <p:nvPr/>
        </p:nvSpPr>
        <p:spPr>
          <a:xfrm>
            <a:off x="877823" y="988666"/>
            <a:ext cx="10515600" cy="215444"/>
          </a:xfrm>
          <a:prstGeom prst="rect">
            <a:avLst/>
          </a:prstGeom>
          <a:noFill/>
        </p:spPr>
        <p:txBody>
          <a:bodyPr wrap="square" lIns="0" tIns="0" rIns="0" bIns="0" anchor="t">
            <a:spAutoFit/>
          </a:bodyPr>
          <a:lstStyle/>
          <a:p>
            <a:pPr algn="l">
              <a:lnSpc>
                <a:spcPct val="100000"/>
              </a:lnSpc>
            </a:pPr>
            <a:r>
              <a:rPr lang="en-GB" sz="1400" b="0" i="0" noProof="0" dirty="0">
                <a:solidFill>
                  <a:srgbClr val="6B7785"/>
                </a:solidFill>
                <a:latin typeface="Arial"/>
              </a:rPr>
              <a:t>Four role stations, one shared programme ambition</a:t>
            </a:r>
          </a:p>
        </p:txBody>
      </p:sp>
      <p:sp>
        <p:nvSpPr>
          <p:cNvPr id="21" name="Rounded Rectangle 20"/>
          <p:cNvSpPr/>
          <p:nvPr/>
        </p:nvSpPr>
        <p:spPr>
          <a:xfrm>
            <a:off x="713232" y="1444752"/>
            <a:ext cx="2487168" cy="1207008"/>
          </a:xfrm>
          <a:prstGeom prst="roundRect">
            <a:avLst/>
          </a:prstGeom>
          <a:solidFill>
            <a:srgbClr val="FFFFFF"/>
          </a:solidFill>
          <a:ln w="16510">
            <a:solidFill>
              <a:srgbClr val="0E6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22" name="Oval 21"/>
          <p:cNvSpPr/>
          <p:nvPr/>
        </p:nvSpPr>
        <p:spPr>
          <a:xfrm>
            <a:off x="909828" y="1782859"/>
            <a:ext cx="438912" cy="438912"/>
          </a:xfrm>
          <a:prstGeom prst="ellipse">
            <a:avLst/>
          </a:prstGeom>
          <a:solidFill>
            <a:srgbClr val="0E6E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23" name="TextBox 22"/>
          <p:cNvSpPr txBox="1"/>
          <p:nvPr/>
        </p:nvSpPr>
        <p:spPr>
          <a:xfrm>
            <a:off x="909828" y="1854672"/>
            <a:ext cx="438912" cy="276999"/>
          </a:xfrm>
          <a:prstGeom prst="rect">
            <a:avLst/>
          </a:prstGeom>
          <a:noFill/>
        </p:spPr>
        <p:txBody>
          <a:bodyPr wrap="square" lIns="0" tIns="0" rIns="0" bIns="0" anchor="ctr">
            <a:spAutoFit/>
          </a:bodyPr>
          <a:lstStyle/>
          <a:p>
            <a:pPr algn="ctr">
              <a:lnSpc>
                <a:spcPct val="100000"/>
              </a:lnSpc>
            </a:pPr>
            <a:r>
              <a:rPr b="1" i="0">
                <a:solidFill>
                  <a:srgbClr val="FFFFFF"/>
                </a:solidFill>
                <a:latin typeface="Arial"/>
              </a:rPr>
              <a:t>1</a:t>
            </a:r>
          </a:p>
        </p:txBody>
      </p:sp>
      <p:sp>
        <p:nvSpPr>
          <p:cNvPr id="24" name="TextBox 23"/>
          <p:cNvSpPr txBox="1"/>
          <p:nvPr/>
        </p:nvSpPr>
        <p:spPr>
          <a:xfrm>
            <a:off x="1115568" y="1844189"/>
            <a:ext cx="2221990" cy="307777"/>
          </a:xfrm>
          <a:prstGeom prst="rect">
            <a:avLst/>
          </a:prstGeom>
          <a:noFill/>
        </p:spPr>
        <p:txBody>
          <a:bodyPr wrap="square" lIns="0" tIns="0" rIns="0" bIns="0" anchor="ctr">
            <a:spAutoFit/>
          </a:bodyPr>
          <a:lstStyle/>
          <a:p>
            <a:pPr algn="ctr">
              <a:lnSpc>
                <a:spcPct val="100000"/>
              </a:lnSpc>
            </a:pPr>
            <a:r>
              <a:rPr lang="es-ES" sz="2000" b="1" i="0" dirty="0" err="1">
                <a:solidFill>
                  <a:srgbClr val="123B63"/>
                </a:solidFill>
                <a:latin typeface="Arial"/>
              </a:rPr>
              <a:t>Programme</a:t>
            </a:r>
            <a:endParaRPr sz="2000" b="1" i="0" dirty="0">
              <a:solidFill>
                <a:srgbClr val="123B63"/>
              </a:solidFill>
              <a:latin typeface="Arial"/>
            </a:endParaRPr>
          </a:p>
        </p:txBody>
      </p:sp>
      <p:sp>
        <p:nvSpPr>
          <p:cNvPr id="25" name="Rounded Rectangle 24"/>
          <p:cNvSpPr/>
          <p:nvPr/>
        </p:nvSpPr>
        <p:spPr>
          <a:xfrm>
            <a:off x="3566160" y="1444752"/>
            <a:ext cx="2487168" cy="1207008"/>
          </a:xfrm>
          <a:prstGeom prst="roundRect">
            <a:avLst/>
          </a:prstGeom>
          <a:solidFill>
            <a:srgbClr val="FFFFFF"/>
          </a:solidFill>
          <a:ln w="16510">
            <a:solidFill>
              <a:srgbClr val="123B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26" name="Oval 25"/>
          <p:cNvSpPr/>
          <p:nvPr/>
        </p:nvSpPr>
        <p:spPr>
          <a:xfrm>
            <a:off x="3726179" y="1782859"/>
            <a:ext cx="438912" cy="438912"/>
          </a:xfrm>
          <a:prstGeom prst="ellipse">
            <a:avLst/>
          </a:prstGeom>
          <a:solidFill>
            <a:srgbClr val="123B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27" name="TextBox 26"/>
          <p:cNvSpPr txBox="1"/>
          <p:nvPr/>
        </p:nvSpPr>
        <p:spPr>
          <a:xfrm>
            <a:off x="3726179" y="1854672"/>
            <a:ext cx="438912" cy="276999"/>
          </a:xfrm>
          <a:prstGeom prst="rect">
            <a:avLst/>
          </a:prstGeom>
          <a:noFill/>
        </p:spPr>
        <p:txBody>
          <a:bodyPr wrap="square" lIns="0" tIns="0" rIns="0" bIns="0" anchor="ctr">
            <a:spAutoFit/>
          </a:bodyPr>
          <a:lstStyle/>
          <a:p>
            <a:pPr algn="ctr">
              <a:lnSpc>
                <a:spcPct val="100000"/>
              </a:lnSpc>
            </a:pPr>
            <a:r>
              <a:rPr b="1" i="0" dirty="0">
                <a:solidFill>
                  <a:srgbClr val="FFFFFF"/>
                </a:solidFill>
                <a:latin typeface="Arial"/>
              </a:rPr>
              <a:t>2</a:t>
            </a:r>
          </a:p>
        </p:txBody>
      </p:sp>
      <p:sp>
        <p:nvSpPr>
          <p:cNvPr id="28" name="TextBox 27"/>
          <p:cNvSpPr txBox="1"/>
          <p:nvPr/>
        </p:nvSpPr>
        <p:spPr>
          <a:xfrm>
            <a:off x="4302250" y="1685395"/>
            <a:ext cx="1572768" cy="615553"/>
          </a:xfrm>
          <a:prstGeom prst="rect">
            <a:avLst/>
          </a:prstGeom>
          <a:noFill/>
        </p:spPr>
        <p:txBody>
          <a:bodyPr wrap="square" lIns="0" tIns="0" rIns="0" bIns="0" anchor="ctr">
            <a:spAutoFit/>
          </a:bodyPr>
          <a:lstStyle/>
          <a:p>
            <a:pPr algn="ctr">
              <a:lnSpc>
                <a:spcPct val="100000"/>
              </a:lnSpc>
            </a:pPr>
            <a:r>
              <a:rPr lang="es-ES" sz="2000" b="1" i="0" dirty="0" err="1">
                <a:solidFill>
                  <a:srgbClr val="123B63"/>
                </a:solidFill>
                <a:latin typeface="Arial"/>
              </a:rPr>
              <a:t>Monitoring</a:t>
            </a:r>
            <a:r>
              <a:rPr lang="es-ES" sz="2000" b="1" i="0" dirty="0">
                <a:solidFill>
                  <a:srgbClr val="123B63"/>
                </a:solidFill>
                <a:latin typeface="Arial"/>
              </a:rPr>
              <a:t> </a:t>
            </a:r>
            <a:r>
              <a:rPr lang="es-ES" sz="2000" b="1" i="0" dirty="0" err="1">
                <a:solidFill>
                  <a:srgbClr val="123B63"/>
                </a:solidFill>
                <a:latin typeface="Arial"/>
              </a:rPr>
              <a:t>Committee</a:t>
            </a:r>
            <a:endParaRPr sz="2000" b="1" i="0" dirty="0">
              <a:solidFill>
                <a:srgbClr val="123B63"/>
              </a:solidFill>
              <a:latin typeface="Arial"/>
            </a:endParaRPr>
          </a:p>
        </p:txBody>
      </p:sp>
      <p:sp>
        <p:nvSpPr>
          <p:cNvPr id="29" name="Rounded Rectangle 28"/>
          <p:cNvSpPr/>
          <p:nvPr/>
        </p:nvSpPr>
        <p:spPr>
          <a:xfrm>
            <a:off x="6419088" y="1444752"/>
            <a:ext cx="2487168" cy="1207008"/>
          </a:xfrm>
          <a:prstGeom prst="roundRect">
            <a:avLst/>
          </a:prstGeom>
          <a:solidFill>
            <a:srgbClr val="FFFFFF"/>
          </a:solidFill>
          <a:ln w="16510">
            <a:solidFill>
              <a:srgbClr val="0796A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30" name="Oval 29"/>
          <p:cNvSpPr/>
          <p:nvPr/>
        </p:nvSpPr>
        <p:spPr>
          <a:xfrm>
            <a:off x="6556248" y="1767025"/>
            <a:ext cx="438912" cy="438912"/>
          </a:xfrm>
          <a:prstGeom prst="ellipse">
            <a:avLst/>
          </a:prstGeom>
          <a:solidFill>
            <a:srgbClr val="079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31" name="TextBox 30"/>
          <p:cNvSpPr txBox="1"/>
          <p:nvPr/>
        </p:nvSpPr>
        <p:spPr>
          <a:xfrm>
            <a:off x="6556248" y="1838838"/>
            <a:ext cx="438912" cy="276999"/>
          </a:xfrm>
          <a:prstGeom prst="rect">
            <a:avLst/>
          </a:prstGeom>
          <a:noFill/>
        </p:spPr>
        <p:txBody>
          <a:bodyPr wrap="square" lIns="0" tIns="0" rIns="0" bIns="0" anchor="ctr">
            <a:spAutoFit/>
          </a:bodyPr>
          <a:lstStyle/>
          <a:p>
            <a:pPr algn="ctr">
              <a:lnSpc>
                <a:spcPct val="100000"/>
              </a:lnSpc>
            </a:pPr>
            <a:r>
              <a:rPr b="1" i="0" dirty="0">
                <a:solidFill>
                  <a:srgbClr val="FFFFFF"/>
                </a:solidFill>
                <a:latin typeface="Arial"/>
              </a:rPr>
              <a:t>3</a:t>
            </a:r>
          </a:p>
        </p:txBody>
      </p:sp>
      <p:sp>
        <p:nvSpPr>
          <p:cNvPr id="32" name="TextBox 31"/>
          <p:cNvSpPr txBox="1"/>
          <p:nvPr/>
        </p:nvSpPr>
        <p:spPr>
          <a:xfrm>
            <a:off x="6995160" y="1678704"/>
            <a:ext cx="1801900" cy="615553"/>
          </a:xfrm>
          <a:prstGeom prst="rect">
            <a:avLst/>
          </a:prstGeom>
          <a:noFill/>
        </p:spPr>
        <p:txBody>
          <a:bodyPr wrap="square" lIns="0" tIns="0" rIns="0" bIns="0" anchor="ctr">
            <a:spAutoFit/>
          </a:bodyPr>
          <a:lstStyle/>
          <a:p>
            <a:pPr algn="ctr">
              <a:lnSpc>
                <a:spcPct val="100000"/>
              </a:lnSpc>
            </a:pPr>
            <a:r>
              <a:rPr lang="es-ES" sz="2000" b="1" i="0" dirty="0" err="1">
                <a:solidFill>
                  <a:srgbClr val="123B63"/>
                </a:solidFill>
                <a:latin typeface="Arial"/>
              </a:rPr>
              <a:t>National</a:t>
            </a:r>
            <a:r>
              <a:rPr lang="es-ES" sz="2000" b="1" i="0" dirty="0">
                <a:solidFill>
                  <a:srgbClr val="123B63"/>
                </a:solidFill>
                <a:latin typeface="Arial"/>
              </a:rPr>
              <a:t>     </a:t>
            </a:r>
            <a:r>
              <a:rPr lang="es-ES" sz="2000" b="1" i="0" dirty="0" err="1">
                <a:solidFill>
                  <a:srgbClr val="123B63"/>
                </a:solidFill>
                <a:latin typeface="Arial"/>
              </a:rPr>
              <a:t>Contact</a:t>
            </a:r>
            <a:r>
              <a:rPr lang="es-ES" sz="2000" b="1" i="0" dirty="0">
                <a:solidFill>
                  <a:srgbClr val="123B63"/>
                </a:solidFill>
                <a:latin typeface="Arial"/>
              </a:rPr>
              <a:t> Points</a:t>
            </a:r>
            <a:endParaRPr sz="2000" b="1" i="0" dirty="0">
              <a:solidFill>
                <a:srgbClr val="123B63"/>
              </a:solidFill>
              <a:latin typeface="Arial"/>
            </a:endParaRPr>
          </a:p>
        </p:txBody>
      </p:sp>
      <p:sp>
        <p:nvSpPr>
          <p:cNvPr id="33" name="Rounded Rectangle 32"/>
          <p:cNvSpPr/>
          <p:nvPr/>
        </p:nvSpPr>
        <p:spPr>
          <a:xfrm>
            <a:off x="9272015" y="1444752"/>
            <a:ext cx="2487168" cy="1207008"/>
          </a:xfrm>
          <a:prstGeom prst="roundRect">
            <a:avLst/>
          </a:prstGeom>
          <a:solidFill>
            <a:srgbClr val="FFFFFF"/>
          </a:solidFill>
          <a:ln w="16510">
            <a:solidFill>
              <a:srgbClr val="13A36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34" name="Oval 33"/>
          <p:cNvSpPr/>
          <p:nvPr/>
        </p:nvSpPr>
        <p:spPr>
          <a:xfrm>
            <a:off x="9409175" y="1767025"/>
            <a:ext cx="438912" cy="438912"/>
          </a:xfrm>
          <a:prstGeom prst="ellipse">
            <a:avLst/>
          </a:prstGeom>
          <a:solidFill>
            <a:srgbClr val="13A3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35" name="TextBox 34"/>
          <p:cNvSpPr txBox="1"/>
          <p:nvPr/>
        </p:nvSpPr>
        <p:spPr>
          <a:xfrm>
            <a:off x="9409175" y="1838838"/>
            <a:ext cx="438912" cy="276999"/>
          </a:xfrm>
          <a:prstGeom prst="rect">
            <a:avLst/>
          </a:prstGeom>
          <a:noFill/>
        </p:spPr>
        <p:txBody>
          <a:bodyPr wrap="square" lIns="0" tIns="0" rIns="0" bIns="0" anchor="ctr">
            <a:spAutoFit/>
          </a:bodyPr>
          <a:lstStyle/>
          <a:p>
            <a:pPr algn="ctr">
              <a:lnSpc>
                <a:spcPct val="100000"/>
              </a:lnSpc>
            </a:pPr>
            <a:r>
              <a:rPr b="1" i="0">
                <a:solidFill>
                  <a:srgbClr val="FFFFFF"/>
                </a:solidFill>
                <a:latin typeface="Arial"/>
              </a:rPr>
              <a:t>4</a:t>
            </a:r>
          </a:p>
        </p:txBody>
      </p:sp>
      <p:sp>
        <p:nvSpPr>
          <p:cNvPr id="36" name="TextBox 35"/>
          <p:cNvSpPr txBox="1"/>
          <p:nvPr/>
        </p:nvSpPr>
        <p:spPr>
          <a:xfrm>
            <a:off x="9848087" y="1864265"/>
            <a:ext cx="1572768" cy="307777"/>
          </a:xfrm>
          <a:prstGeom prst="rect">
            <a:avLst/>
          </a:prstGeom>
          <a:noFill/>
        </p:spPr>
        <p:txBody>
          <a:bodyPr wrap="square" lIns="0" tIns="0" rIns="0" bIns="0" anchor="ctr">
            <a:spAutoFit/>
          </a:bodyPr>
          <a:lstStyle/>
          <a:p>
            <a:pPr algn="ctr">
              <a:lnSpc>
                <a:spcPct val="100000"/>
              </a:lnSpc>
            </a:pPr>
            <a:r>
              <a:rPr lang="es-ES" sz="2000" b="1" i="0" dirty="0" err="1">
                <a:solidFill>
                  <a:srgbClr val="123B63"/>
                </a:solidFill>
                <a:latin typeface="Arial"/>
              </a:rPr>
              <a:t>Projects</a:t>
            </a:r>
            <a:endParaRPr sz="2000" b="1" i="0" dirty="0">
              <a:solidFill>
                <a:srgbClr val="123B63"/>
              </a:solidFill>
              <a:latin typeface="Arial"/>
            </a:endParaRPr>
          </a:p>
        </p:txBody>
      </p:sp>
      <p:sp>
        <p:nvSpPr>
          <p:cNvPr id="37" name="Rounded Rectangle 36"/>
          <p:cNvSpPr/>
          <p:nvPr/>
        </p:nvSpPr>
        <p:spPr>
          <a:xfrm>
            <a:off x="960120" y="3090672"/>
            <a:ext cx="1143000" cy="310896"/>
          </a:xfrm>
          <a:prstGeom prst="roundRect">
            <a:avLst/>
          </a:prstGeom>
          <a:solidFill>
            <a:srgbClr val="0E6EB6"/>
          </a:solidFill>
          <a:ln w="12700">
            <a:solidFill>
              <a:srgbClr val="0E6EB6"/>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1600" b="1" i="0" dirty="0">
                <a:solidFill>
                  <a:srgbClr val="FFFFFF"/>
                </a:solidFill>
                <a:latin typeface="Arial"/>
              </a:rPr>
              <a:t>ADD</a:t>
            </a:r>
          </a:p>
        </p:txBody>
      </p:sp>
      <p:sp>
        <p:nvSpPr>
          <p:cNvPr id="38" name="TextBox 37"/>
          <p:cNvSpPr txBox="1"/>
          <p:nvPr/>
        </p:nvSpPr>
        <p:spPr>
          <a:xfrm>
            <a:off x="2395728" y="3127248"/>
            <a:ext cx="8046720" cy="329184"/>
          </a:xfrm>
          <a:prstGeom prst="rect">
            <a:avLst/>
          </a:prstGeom>
          <a:noFill/>
        </p:spPr>
        <p:txBody>
          <a:bodyPr wrap="square" lIns="0" tIns="0" rIns="0" bIns="0" anchor="t">
            <a:spAutoFit/>
          </a:bodyPr>
          <a:lstStyle/>
          <a:p>
            <a:pPr algn="l">
              <a:lnSpc>
                <a:spcPct val="100000"/>
              </a:lnSpc>
            </a:pPr>
            <a:r>
              <a:rPr sz="1500" b="1" i="0">
                <a:solidFill>
                  <a:srgbClr val="24313D"/>
                </a:solidFill>
                <a:latin typeface="Arial"/>
              </a:rPr>
              <a:t>What actions can this body take?</a:t>
            </a:r>
          </a:p>
        </p:txBody>
      </p:sp>
      <p:sp>
        <p:nvSpPr>
          <p:cNvPr id="39" name="Rounded Rectangle 38"/>
          <p:cNvSpPr/>
          <p:nvPr/>
        </p:nvSpPr>
        <p:spPr>
          <a:xfrm>
            <a:off x="960120" y="3895344"/>
            <a:ext cx="1143000" cy="310896"/>
          </a:xfrm>
          <a:prstGeom prst="roundRect">
            <a:avLst/>
          </a:prstGeom>
          <a:solidFill>
            <a:srgbClr val="0796A8"/>
          </a:solidFill>
          <a:ln w="12700">
            <a:solidFill>
              <a:srgbClr val="0796A8"/>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1600" b="1" i="0">
                <a:solidFill>
                  <a:srgbClr val="FFFFFF"/>
                </a:solidFill>
                <a:latin typeface="Arial"/>
              </a:rPr>
              <a:t>RANK</a:t>
            </a:r>
          </a:p>
        </p:txBody>
      </p:sp>
      <p:sp>
        <p:nvSpPr>
          <p:cNvPr id="40" name="TextBox 39"/>
          <p:cNvSpPr txBox="1"/>
          <p:nvPr/>
        </p:nvSpPr>
        <p:spPr>
          <a:xfrm>
            <a:off x="2395728" y="3931920"/>
            <a:ext cx="8046720" cy="230832"/>
          </a:xfrm>
          <a:prstGeom prst="rect">
            <a:avLst/>
          </a:prstGeom>
          <a:noFill/>
        </p:spPr>
        <p:txBody>
          <a:bodyPr wrap="square" lIns="0" tIns="0" rIns="0" bIns="0" anchor="t">
            <a:spAutoFit/>
          </a:bodyPr>
          <a:lstStyle/>
          <a:p>
            <a:pPr algn="l">
              <a:lnSpc>
                <a:spcPct val="100000"/>
              </a:lnSpc>
            </a:pPr>
            <a:r>
              <a:rPr sz="1500" b="1" i="0" dirty="0">
                <a:solidFill>
                  <a:srgbClr val="24313D"/>
                </a:solidFill>
                <a:latin typeface="Arial"/>
              </a:rPr>
              <a:t>Which actions matter most?</a:t>
            </a:r>
          </a:p>
        </p:txBody>
      </p:sp>
      <p:sp>
        <p:nvSpPr>
          <p:cNvPr id="41" name="Rounded Rectangle 40"/>
          <p:cNvSpPr/>
          <p:nvPr/>
        </p:nvSpPr>
        <p:spPr>
          <a:xfrm>
            <a:off x="960120" y="4700016"/>
            <a:ext cx="1143000" cy="310896"/>
          </a:xfrm>
          <a:prstGeom prst="roundRect">
            <a:avLst/>
          </a:prstGeom>
          <a:solidFill>
            <a:srgbClr val="13A36D"/>
          </a:solidFill>
          <a:ln w="12700">
            <a:solidFill>
              <a:srgbClr val="13A36D"/>
            </a:solidFill>
          </a:ln>
        </p:spPr>
        <p:style>
          <a:lnRef idx="1">
            <a:schemeClr val="accent1"/>
          </a:lnRef>
          <a:fillRef idx="3">
            <a:schemeClr val="accent1"/>
          </a:fillRef>
          <a:effectRef idx="2">
            <a:schemeClr val="accent1"/>
          </a:effectRef>
          <a:fontRef idx="minor">
            <a:schemeClr val="lt1"/>
          </a:fontRef>
        </p:style>
        <p:txBody>
          <a:bodyPr wrap="square" lIns="9144" tIns="9144" rIns="9144" bIns="9144" rtlCol="0" anchor="ctr"/>
          <a:lstStyle/>
          <a:p>
            <a:pPr algn="ctr">
              <a:lnSpc>
                <a:spcPct val="100000"/>
              </a:lnSpc>
            </a:pPr>
            <a:r>
              <a:rPr sz="1600" b="1" i="0">
                <a:solidFill>
                  <a:srgbClr val="FFFFFF"/>
                </a:solidFill>
                <a:latin typeface="Arial"/>
              </a:rPr>
              <a:t>CONNECT</a:t>
            </a:r>
          </a:p>
        </p:txBody>
      </p:sp>
      <p:sp>
        <p:nvSpPr>
          <p:cNvPr id="42" name="TextBox 41"/>
          <p:cNvSpPr txBox="1"/>
          <p:nvPr/>
        </p:nvSpPr>
        <p:spPr>
          <a:xfrm>
            <a:off x="2395728" y="4736592"/>
            <a:ext cx="8046720" cy="329184"/>
          </a:xfrm>
          <a:prstGeom prst="rect">
            <a:avLst/>
          </a:prstGeom>
          <a:noFill/>
        </p:spPr>
        <p:txBody>
          <a:bodyPr wrap="square" lIns="0" tIns="0" rIns="0" bIns="0" anchor="t">
            <a:spAutoFit/>
          </a:bodyPr>
          <a:lstStyle/>
          <a:p>
            <a:pPr algn="l">
              <a:lnSpc>
                <a:spcPct val="100000"/>
              </a:lnSpc>
            </a:pPr>
            <a:r>
              <a:rPr sz="1500" b="1" i="0">
                <a:solidFill>
                  <a:srgbClr val="24313D"/>
                </a:solidFill>
                <a:latin typeface="Arial"/>
              </a:rPr>
              <a:t>What does it need from the other bodies?</a:t>
            </a:r>
          </a:p>
        </p:txBody>
      </p:sp>
      <p:sp>
        <p:nvSpPr>
          <p:cNvPr id="43" name="Rounded Rectangle 42"/>
          <p:cNvSpPr/>
          <p:nvPr/>
        </p:nvSpPr>
        <p:spPr>
          <a:xfrm>
            <a:off x="932688" y="5559552"/>
            <a:ext cx="10058400" cy="502920"/>
          </a:xfrm>
          <a:prstGeom prst="roundRect">
            <a:avLst/>
          </a:prstGeom>
          <a:solidFill>
            <a:srgbClr val="F4F6F8"/>
          </a:solidFill>
          <a:ln w="12700">
            <a:solidFill>
              <a:srgbClr val="F4F6F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2800"/>
          </a:p>
        </p:txBody>
      </p:sp>
      <p:sp>
        <p:nvSpPr>
          <p:cNvPr id="44" name="TextBox 43"/>
          <p:cNvSpPr txBox="1"/>
          <p:nvPr/>
        </p:nvSpPr>
        <p:spPr>
          <a:xfrm>
            <a:off x="1115568" y="5669280"/>
            <a:ext cx="9692640" cy="246221"/>
          </a:xfrm>
          <a:prstGeom prst="rect">
            <a:avLst/>
          </a:prstGeom>
          <a:noFill/>
        </p:spPr>
        <p:txBody>
          <a:bodyPr wrap="square" lIns="0" tIns="0" rIns="0" bIns="0" anchor="t">
            <a:spAutoFit/>
          </a:bodyPr>
          <a:lstStyle/>
          <a:p>
            <a:pPr algn="ctr">
              <a:lnSpc>
                <a:spcPct val="100000"/>
              </a:lnSpc>
            </a:pPr>
            <a:r>
              <a:rPr sz="1600" b="1" i="0" dirty="0">
                <a:solidFill>
                  <a:srgbClr val="123B63"/>
                </a:solidFill>
                <a:latin typeface="Arial"/>
              </a:rPr>
              <a:t>4 </a:t>
            </a:r>
            <a:r>
              <a:rPr lang="es-ES" sz="1600" b="1" i="0" dirty="0">
                <a:solidFill>
                  <a:srgbClr val="123B63"/>
                </a:solidFill>
                <a:latin typeface="Arial"/>
              </a:rPr>
              <a:t>rounds </a:t>
            </a:r>
            <a:r>
              <a:rPr lang="es-ES" sz="1600" b="1" i="0" dirty="0" err="1">
                <a:solidFill>
                  <a:srgbClr val="123B63"/>
                </a:solidFill>
                <a:latin typeface="Arial"/>
              </a:rPr>
              <a:t>of</a:t>
            </a:r>
            <a:r>
              <a:rPr sz="1600" b="1" i="0" dirty="0">
                <a:solidFill>
                  <a:srgbClr val="123B63"/>
                </a:solidFill>
                <a:latin typeface="Arial"/>
              </a:rPr>
              <a:t> 5</a:t>
            </a:r>
            <a:r>
              <a:rPr lang="es-ES" sz="1600" b="1" i="0" dirty="0">
                <a:solidFill>
                  <a:srgbClr val="123B63"/>
                </a:solidFill>
                <a:latin typeface="Arial"/>
              </a:rPr>
              <a:t> </a:t>
            </a:r>
            <a:r>
              <a:rPr sz="1600" b="1" i="0" dirty="0">
                <a:solidFill>
                  <a:srgbClr val="123B63"/>
                </a:solidFill>
                <a:latin typeface="Arial"/>
              </a:rPr>
              <a:t>minute</a:t>
            </a:r>
            <a:r>
              <a:rPr lang="es-ES" sz="1600" b="1" i="0" dirty="0">
                <a:solidFill>
                  <a:srgbClr val="123B63"/>
                </a:solidFill>
                <a:latin typeface="Arial"/>
              </a:rPr>
              <a:t>s – </a:t>
            </a:r>
            <a:r>
              <a:rPr lang="es-ES" sz="1600" b="1" i="0" dirty="0">
                <a:solidFill>
                  <a:srgbClr val="123B63"/>
                </a:solidFill>
                <a:highlight>
                  <a:srgbClr val="FFFF00"/>
                </a:highlight>
                <a:latin typeface="Arial"/>
              </a:rPr>
              <a:t>EITHER </a:t>
            </a:r>
            <a:r>
              <a:rPr lang="es-ES" sz="1600" b="1" i="0" dirty="0" err="1">
                <a:solidFill>
                  <a:srgbClr val="123B63"/>
                </a:solidFill>
                <a:highlight>
                  <a:srgbClr val="FFFF00"/>
                </a:highlight>
                <a:latin typeface="Arial"/>
              </a:rPr>
              <a:t>flipcharts</a:t>
            </a:r>
            <a:r>
              <a:rPr lang="es-ES" sz="1600" b="1" i="0" dirty="0">
                <a:solidFill>
                  <a:srgbClr val="123B63"/>
                </a:solidFill>
                <a:highlight>
                  <a:srgbClr val="FFFF00"/>
                </a:highlight>
                <a:latin typeface="Arial"/>
              </a:rPr>
              <a:t> </a:t>
            </a:r>
            <a:r>
              <a:rPr lang="es-ES" sz="1600" b="1" i="0" dirty="0" err="1">
                <a:solidFill>
                  <a:srgbClr val="123B63"/>
                </a:solidFill>
                <a:highlight>
                  <a:srgbClr val="FFFF00"/>
                </a:highlight>
                <a:latin typeface="Arial"/>
              </a:rPr>
              <a:t>around</a:t>
            </a:r>
            <a:r>
              <a:rPr lang="es-ES" sz="1600" b="1" i="0" dirty="0">
                <a:solidFill>
                  <a:srgbClr val="123B63"/>
                </a:solidFill>
                <a:highlight>
                  <a:srgbClr val="FFFF00"/>
                </a:highlight>
                <a:latin typeface="Arial"/>
              </a:rPr>
              <a:t> </a:t>
            </a:r>
            <a:r>
              <a:rPr lang="es-ES" sz="1600" b="1" i="0" dirty="0" err="1">
                <a:solidFill>
                  <a:srgbClr val="123B63"/>
                </a:solidFill>
                <a:highlight>
                  <a:srgbClr val="FFFF00"/>
                </a:highlight>
                <a:latin typeface="Arial"/>
              </a:rPr>
              <a:t>the</a:t>
            </a:r>
            <a:r>
              <a:rPr lang="es-ES" sz="1600" b="1" i="0" dirty="0">
                <a:solidFill>
                  <a:srgbClr val="123B63"/>
                </a:solidFill>
                <a:highlight>
                  <a:srgbClr val="FFFF00"/>
                </a:highlight>
                <a:latin typeface="Arial"/>
              </a:rPr>
              <a:t> </a:t>
            </a:r>
            <a:r>
              <a:rPr lang="es-ES" sz="1600" b="1" i="0" dirty="0" err="1">
                <a:solidFill>
                  <a:srgbClr val="123B63"/>
                </a:solidFill>
                <a:highlight>
                  <a:srgbClr val="FFFF00"/>
                </a:highlight>
                <a:latin typeface="Arial"/>
              </a:rPr>
              <a:t>room</a:t>
            </a:r>
            <a:r>
              <a:rPr lang="es-ES" sz="1600" b="1" i="0" dirty="0">
                <a:solidFill>
                  <a:srgbClr val="123B63"/>
                </a:solidFill>
                <a:highlight>
                  <a:srgbClr val="FFFF00"/>
                </a:highlight>
                <a:latin typeface="Arial"/>
              </a:rPr>
              <a:t>, </a:t>
            </a:r>
            <a:r>
              <a:rPr lang="es-ES" sz="1600" b="1" i="0" dirty="0" err="1">
                <a:solidFill>
                  <a:srgbClr val="123B63"/>
                </a:solidFill>
                <a:highlight>
                  <a:srgbClr val="FFFF00"/>
                </a:highlight>
                <a:latin typeface="Arial"/>
              </a:rPr>
              <a:t>or</a:t>
            </a:r>
            <a:r>
              <a:rPr lang="es-ES" sz="1600" b="1" i="0" dirty="0">
                <a:solidFill>
                  <a:srgbClr val="123B63"/>
                </a:solidFill>
                <a:highlight>
                  <a:srgbClr val="FFFF00"/>
                </a:highlight>
                <a:latin typeface="Arial"/>
              </a:rPr>
              <a:t> </a:t>
            </a:r>
            <a:r>
              <a:rPr lang="es-ES" sz="1600" b="1" i="0" dirty="0" err="1">
                <a:solidFill>
                  <a:srgbClr val="123B63"/>
                </a:solidFill>
                <a:highlight>
                  <a:srgbClr val="FFFF00"/>
                </a:highlight>
                <a:latin typeface="Arial"/>
              </a:rPr>
              <a:t>on</a:t>
            </a:r>
            <a:r>
              <a:rPr lang="es-ES" sz="1600" b="1" i="0" dirty="0">
                <a:solidFill>
                  <a:srgbClr val="123B63"/>
                </a:solidFill>
                <a:highlight>
                  <a:srgbClr val="FFFF00"/>
                </a:highlight>
                <a:latin typeface="Arial"/>
              </a:rPr>
              <a:t> tables</a:t>
            </a:r>
            <a:endParaRPr sz="1600" b="1" i="0" dirty="0">
              <a:solidFill>
                <a:srgbClr val="123B63"/>
              </a:solidFill>
              <a:highlight>
                <a:srgbClr val="FFFF00"/>
              </a:highlight>
              <a:latin typeface="Arial"/>
            </a:endParaRPr>
          </a:p>
        </p:txBody>
      </p:sp>
    </p:spTree>
    <p:extLst>
      <p:ext uri="{BB962C8B-B14F-4D97-AF65-F5344CB8AC3E}">
        <p14:creationId xmlns:p14="http://schemas.microsoft.com/office/powerpoint/2010/main" val="17204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8680" y="432662"/>
            <a:ext cx="9692640" cy="430887"/>
          </a:xfrm>
          <a:prstGeom prst="rect">
            <a:avLst/>
          </a:prstGeom>
          <a:noFill/>
        </p:spPr>
        <p:txBody>
          <a:bodyPr wrap="square" lIns="0" tIns="0" rIns="0" bIns="0" anchor="t">
            <a:spAutoFit/>
          </a:bodyPr>
          <a:lstStyle>
            <a:defPPr>
              <a:defRPr lang="es-ES"/>
            </a:defPPr>
            <a:lvl1pPr>
              <a:lnSpc>
                <a:spcPct val="100000"/>
              </a:lnSpc>
              <a:defRPr sz="2800" b="1" i="0">
                <a:solidFill>
                  <a:srgbClr val="0E6EB6"/>
                </a:solidFill>
                <a:latin typeface="Georgia"/>
              </a:defRPr>
            </a:lvl1pPr>
          </a:lstStyle>
          <a:p>
            <a:r>
              <a:rPr lang="es-ES" dirty="0"/>
              <a:t>Capitalisation </a:t>
            </a:r>
            <a:r>
              <a:rPr dirty="0"/>
              <a:t>Role card: </a:t>
            </a:r>
            <a:r>
              <a:rPr dirty="0" err="1"/>
              <a:t>Programme</a:t>
            </a:r>
            <a:r>
              <a:rPr dirty="0"/>
              <a:t> (MA / JS)</a:t>
            </a:r>
          </a:p>
        </p:txBody>
      </p:sp>
      <p:sp>
        <p:nvSpPr>
          <p:cNvPr id="13" name="Rounded Rectangle 12"/>
          <p:cNvSpPr/>
          <p:nvPr/>
        </p:nvSpPr>
        <p:spPr>
          <a:xfrm>
            <a:off x="594360" y="1325880"/>
            <a:ext cx="2880360" cy="4526280"/>
          </a:xfrm>
          <a:prstGeom prst="roundRect">
            <a:avLst>
              <a:gd name="adj" fmla="val 12000"/>
            </a:avLst>
          </a:prstGeom>
          <a:solidFill>
            <a:srgbClr val="EAF2FB"/>
          </a:solidFill>
          <a:ln w="6350">
            <a:solidFill>
              <a:srgbClr val="EAF2F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cxnSp>
        <p:nvCxnSpPr>
          <p:cNvPr id="19" name="Connector 18"/>
          <p:cNvCxnSpPr/>
          <p:nvPr/>
        </p:nvCxnSpPr>
        <p:spPr>
          <a:xfrm>
            <a:off x="0" y="0"/>
            <a:ext cx="0" cy="0"/>
          </a:xfrm>
          <a:prstGeom prst="line">
            <a:avLst/>
          </a:prstGeom>
          <a:ln w="25400">
            <a:solidFill>
              <a:srgbClr val="1A73E8"/>
            </a:solidFill>
          </a:ln>
        </p:spPr>
        <p:style>
          <a:lnRef idx="2">
            <a:schemeClr val="accent1"/>
          </a:lnRef>
          <a:fillRef idx="0">
            <a:schemeClr val="accent1"/>
          </a:fillRef>
          <a:effectRef idx="1">
            <a:schemeClr val="accent1"/>
          </a:effectRef>
          <a:fontRef idx="minor">
            <a:schemeClr val="tx1"/>
          </a:fontRef>
        </p:style>
      </p:cxnSp>
      <p:cxnSp>
        <p:nvCxnSpPr>
          <p:cNvPr id="20" name="Connector 19"/>
          <p:cNvCxnSpPr/>
          <p:nvPr/>
        </p:nvCxnSpPr>
        <p:spPr>
          <a:xfrm>
            <a:off x="0" y="0"/>
            <a:ext cx="0" cy="0"/>
          </a:xfrm>
          <a:prstGeom prst="line">
            <a:avLst/>
          </a:prstGeom>
          <a:ln w="25400">
            <a:solidFill>
              <a:srgbClr val="1A73E8"/>
            </a:solidFill>
          </a:ln>
        </p:spPr>
        <p:style>
          <a:lnRef idx="2">
            <a:schemeClr val="accent1"/>
          </a:lnRef>
          <a:fillRef idx="0">
            <a:schemeClr val="accent1"/>
          </a:fillRef>
          <a:effectRef idx="1">
            <a:schemeClr val="accent1"/>
          </a:effectRef>
          <a:fontRef idx="minor">
            <a:schemeClr val="tx1"/>
          </a:fontRef>
        </p:style>
      </p:cxnSp>
      <p:cxnSp>
        <p:nvCxnSpPr>
          <p:cNvPr id="21" name="Connector 20"/>
          <p:cNvCxnSpPr/>
          <p:nvPr/>
        </p:nvCxnSpPr>
        <p:spPr>
          <a:xfrm>
            <a:off x="0" y="0"/>
            <a:ext cx="0" cy="0"/>
          </a:xfrm>
          <a:prstGeom prst="line">
            <a:avLst/>
          </a:prstGeom>
          <a:ln w="25400">
            <a:solidFill>
              <a:srgbClr val="1A73E8"/>
            </a:solidFill>
          </a:ln>
        </p:spPr>
        <p:style>
          <a:lnRef idx="2">
            <a:schemeClr val="accent1"/>
          </a:lnRef>
          <a:fillRef idx="0">
            <a:schemeClr val="accent1"/>
          </a:fillRef>
          <a:effectRef idx="1">
            <a:schemeClr val="accent1"/>
          </a:effectRef>
          <a:fontRef idx="minor">
            <a:schemeClr val="tx1"/>
          </a:fontRef>
        </p:style>
      </p:cxnSp>
      <p:cxnSp>
        <p:nvCxnSpPr>
          <p:cNvPr id="22" name="Connector 21"/>
          <p:cNvCxnSpPr/>
          <p:nvPr/>
        </p:nvCxnSpPr>
        <p:spPr>
          <a:xfrm>
            <a:off x="0" y="0"/>
            <a:ext cx="0" cy="0"/>
          </a:xfrm>
          <a:prstGeom prst="line">
            <a:avLst/>
          </a:prstGeom>
          <a:ln w="25400">
            <a:solidFill>
              <a:srgbClr val="1A73E8"/>
            </a:solidFill>
          </a:ln>
        </p:spPr>
        <p:style>
          <a:lnRef idx="2">
            <a:schemeClr val="accent1"/>
          </a:lnRef>
          <a:fillRef idx="0">
            <a:schemeClr val="accent1"/>
          </a:fillRef>
          <a:effectRef idx="1">
            <a:schemeClr val="accent1"/>
          </a:effectRef>
          <a:fontRef idx="minor">
            <a:schemeClr val="tx1"/>
          </a:fontRef>
        </p:style>
      </p:cxnSp>
      <p:cxnSp>
        <p:nvCxnSpPr>
          <p:cNvPr id="23" name="Connector 22"/>
          <p:cNvCxnSpPr/>
          <p:nvPr/>
        </p:nvCxnSpPr>
        <p:spPr>
          <a:xfrm>
            <a:off x="0" y="0"/>
            <a:ext cx="0" cy="0"/>
          </a:xfrm>
          <a:prstGeom prst="line">
            <a:avLst/>
          </a:prstGeom>
          <a:ln w="25400">
            <a:solidFill>
              <a:srgbClr val="1A73E8"/>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42950" y="3253922"/>
            <a:ext cx="2491740" cy="697627"/>
          </a:xfrm>
          <a:prstGeom prst="rect">
            <a:avLst/>
          </a:prstGeom>
          <a:noFill/>
        </p:spPr>
        <p:txBody>
          <a:bodyPr wrap="square" lIns="50800" tIns="25400" rIns="50800" bIns="25400" anchor="t">
            <a:spAutoFit/>
          </a:bodyPr>
          <a:lstStyle/>
          <a:p>
            <a:pPr algn="ctr"/>
            <a:r>
              <a:rPr sz="2100" b="1" i="0" dirty="0">
                <a:solidFill>
                  <a:srgbClr val="1A73E8"/>
                </a:solidFill>
                <a:latin typeface="Arial" panose="020B0604020202020204" pitchFamily="34" charset="0"/>
                <a:cs typeface="Arial" panose="020B0604020202020204" pitchFamily="34" charset="0"/>
              </a:rPr>
              <a:t>DIRECTION</a:t>
            </a:r>
            <a:r>
              <a:rPr lang="es-ES" sz="2100" b="1" i="0" dirty="0">
                <a:solidFill>
                  <a:srgbClr val="1A73E8"/>
                </a:solidFill>
                <a:latin typeface="Arial" panose="020B0604020202020204" pitchFamily="34" charset="0"/>
                <a:cs typeface="Arial" panose="020B0604020202020204" pitchFamily="34" charset="0"/>
              </a:rPr>
              <a:t> SETTER</a:t>
            </a:r>
            <a:endParaRPr sz="2100" b="1" i="0" dirty="0">
              <a:solidFill>
                <a:srgbClr val="1A73E8"/>
              </a:solidFill>
              <a:latin typeface="Arial" panose="020B0604020202020204" pitchFamily="34" charset="0"/>
              <a:cs typeface="Arial" panose="020B0604020202020204" pitchFamily="34" charset="0"/>
            </a:endParaRPr>
          </a:p>
        </p:txBody>
      </p:sp>
      <p:sp>
        <p:nvSpPr>
          <p:cNvPr id="25" name="TextBox 24"/>
          <p:cNvSpPr txBox="1"/>
          <p:nvPr/>
        </p:nvSpPr>
        <p:spPr>
          <a:xfrm>
            <a:off x="868680" y="4009309"/>
            <a:ext cx="2240280" cy="1036181"/>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The </a:t>
            </a:r>
            <a:r>
              <a:rPr lang="en-GB" sz="1600" b="0" i="0" noProof="0" dirty="0">
                <a:solidFill>
                  <a:srgbClr val="222B3A"/>
                </a:solidFill>
                <a:latin typeface="Arial" panose="020B0604020202020204" pitchFamily="34" charset="0"/>
                <a:cs typeface="Arial" panose="020B0604020202020204" pitchFamily="34" charset="0"/>
              </a:rPr>
              <a:t>programme</a:t>
            </a:r>
            <a:r>
              <a:rPr sz="1600" b="0" i="0" dirty="0">
                <a:solidFill>
                  <a:srgbClr val="222B3A"/>
                </a:solidFill>
                <a:latin typeface="Arial" panose="020B0604020202020204" pitchFamily="34" charset="0"/>
                <a:cs typeface="Arial" panose="020B0604020202020204" pitchFamily="34" charset="0"/>
              </a:rPr>
              <a:t> creates the framework,</a:t>
            </a:r>
            <a:endParaRPr lang="es-ES" sz="1600" b="0" i="0" dirty="0">
              <a:solidFill>
                <a:srgbClr val="222B3A"/>
              </a:solidFill>
              <a:latin typeface="Arial" panose="020B0604020202020204" pitchFamily="34" charset="0"/>
              <a:cs typeface="Arial" panose="020B0604020202020204" pitchFamily="34" charset="0"/>
            </a:endParaRPr>
          </a:p>
          <a:p>
            <a:pPr algn="l"/>
            <a:r>
              <a:rPr sz="1600" b="0" i="0" dirty="0">
                <a:solidFill>
                  <a:srgbClr val="222B3A"/>
                </a:solidFill>
                <a:latin typeface="Arial" panose="020B0604020202020204" pitchFamily="34" charset="0"/>
                <a:cs typeface="Arial" panose="020B0604020202020204" pitchFamily="34" charset="0"/>
              </a:rPr>
              <a:t>keeps the overview and </a:t>
            </a:r>
            <a:r>
              <a:rPr lang="en-GB" sz="1600" b="0" i="0" noProof="0" dirty="0">
                <a:solidFill>
                  <a:srgbClr val="222B3A"/>
                </a:solidFill>
                <a:latin typeface="Arial" panose="020B0604020202020204" pitchFamily="34" charset="0"/>
                <a:cs typeface="Arial" panose="020B0604020202020204" pitchFamily="34" charset="0"/>
              </a:rPr>
              <a:t>organises </a:t>
            </a:r>
            <a:r>
              <a:rPr sz="1600" b="0" i="0" dirty="0">
                <a:solidFill>
                  <a:srgbClr val="222B3A"/>
                </a:solidFill>
                <a:latin typeface="Arial" panose="020B0604020202020204" pitchFamily="34" charset="0"/>
                <a:cs typeface="Arial" panose="020B0604020202020204" pitchFamily="34" charset="0"/>
              </a:rPr>
              <a:t>support</a:t>
            </a:r>
          </a:p>
        </p:txBody>
      </p:sp>
      <p:sp>
        <p:nvSpPr>
          <p:cNvPr id="26" name="Rounded Rectangle 25"/>
          <p:cNvSpPr/>
          <p:nvPr/>
        </p:nvSpPr>
        <p:spPr>
          <a:xfrm>
            <a:off x="960120" y="5301819"/>
            <a:ext cx="2148840" cy="347472"/>
          </a:xfrm>
          <a:prstGeom prst="roundRect">
            <a:avLst>
              <a:gd name="adj" fmla="val 25000"/>
            </a:avLst>
          </a:prstGeom>
          <a:solidFill>
            <a:srgbClr val="FFFFFF"/>
          </a:solidFill>
          <a:ln w="10160">
            <a:solidFill>
              <a:srgbClr val="1A73E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dirty="0">
                <a:solidFill>
                  <a:srgbClr val="1A73E8"/>
                </a:solidFill>
                <a:latin typeface="Arial" panose="020B0604020202020204" pitchFamily="34" charset="0"/>
                <a:cs typeface="Arial" panose="020B0604020202020204" pitchFamily="34" charset="0"/>
              </a:rPr>
              <a:t>Core role in capitalisation</a:t>
            </a:r>
          </a:p>
        </p:txBody>
      </p:sp>
      <p:sp>
        <p:nvSpPr>
          <p:cNvPr id="27" name="Rounded Rectangle 26"/>
          <p:cNvSpPr/>
          <p:nvPr/>
        </p:nvSpPr>
        <p:spPr>
          <a:xfrm>
            <a:off x="3794760" y="1325880"/>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28" name="Rounded Rectangle 27"/>
          <p:cNvSpPr/>
          <p:nvPr/>
        </p:nvSpPr>
        <p:spPr>
          <a:xfrm>
            <a:off x="3959351" y="1472184"/>
            <a:ext cx="3175096" cy="292608"/>
          </a:xfrm>
          <a:prstGeom prst="roundRect">
            <a:avLst>
              <a:gd name="adj" fmla="val 25000"/>
            </a:avLst>
          </a:prstGeom>
          <a:solidFill>
            <a:srgbClr val="EAF2FB"/>
          </a:solidFill>
          <a:ln w="10160">
            <a:solidFill>
              <a:srgbClr val="EAF2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dirty="0">
                <a:solidFill>
                  <a:srgbClr val="1A73E8"/>
                </a:solidFill>
                <a:latin typeface="Arial" panose="020B0604020202020204" pitchFamily="34" charset="0"/>
                <a:cs typeface="Arial" panose="020B0604020202020204" pitchFamily="34" charset="0"/>
              </a:rPr>
              <a:t>Direction and framework</a:t>
            </a:r>
          </a:p>
        </p:txBody>
      </p:sp>
      <p:sp>
        <p:nvSpPr>
          <p:cNvPr id="29" name="Oval 28"/>
          <p:cNvSpPr/>
          <p:nvPr/>
        </p:nvSpPr>
        <p:spPr>
          <a:xfrm>
            <a:off x="3977640" y="1920240"/>
            <a:ext cx="201168" cy="201168"/>
          </a:xfrm>
          <a:prstGeom prst="ellipse">
            <a:avLst/>
          </a:prstGeom>
          <a:solidFill>
            <a:srgbClr val="1A73E8"/>
          </a:solidFill>
          <a:ln>
            <a:solidFill>
              <a:srgbClr val="1A73E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0" name="TextBox 29"/>
          <p:cNvSpPr txBox="1"/>
          <p:nvPr/>
        </p:nvSpPr>
        <p:spPr>
          <a:xfrm>
            <a:off x="3977640" y="1940032"/>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1" name="TextBox 30"/>
          <p:cNvSpPr txBox="1"/>
          <p:nvPr/>
        </p:nvSpPr>
        <p:spPr>
          <a:xfrm>
            <a:off x="4251960" y="1892808"/>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Define the capitalisation ambition and overall approach</a:t>
            </a:r>
          </a:p>
        </p:txBody>
      </p:sp>
      <p:sp>
        <p:nvSpPr>
          <p:cNvPr id="32" name="Oval 31"/>
          <p:cNvSpPr/>
          <p:nvPr/>
        </p:nvSpPr>
        <p:spPr>
          <a:xfrm>
            <a:off x="3977640" y="2359152"/>
            <a:ext cx="201168" cy="201168"/>
          </a:xfrm>
          <a:prstGeom prst="ellipse">
            <a:avLst/>
          </a:prstGeom>
          <a:solidFill>
            <a:srgbClr val="1A73E8"/>
          </a:solidFill>
          <a:ln>
            <a:solidFill>
              <a:srgbClr val="1A73E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3" name="TextBox 32"/>
          <p:cNvSpPr txBox="1"/>
          <p:nvPr/>
        </p:nvSpPr>
        <p:spPr>
          <a:xfrm>
            <a:off x="3977640" y="2378944"/>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4" name="TextBox 33"/>
          <p:cNvSpPr txBox="1"/>
          <p:nvPr/>
        </p:nvSpPr>
        <p:spPr>
          <a:xfrm>
            <a:off x="4251960" y="2331720"/>
            <a:ext cx="6784848" cy="297517"/>
          </a:xfrm>
          <a:prstGeom prst="rect">
            <a:avLst/>
          </a:prstGeom>
          <a:noFill/>
        </p:spPr>
        <p:txBody>
          <a:bodyPr wrap="square" lIns="50800" tIns="25400" rIns="50800" bIns="25400" anchor="t">
            <a:spAutoFit/>
          </a:bodyPr>
          <a:lstStyle/>
          <a:p>
            <a:pPr algn="l"/>
            <a:r>
              <a:rPr sz="1600" b="0" i="0">
                <a:solidFill>
                  <a:srgbClr val="222B3A"/>
                </a:solidFill>
                <a:latin typeface="Arial" panose="020B0604020202020204" pitchFamily="34" charset="0"/>
                <a:cs typeface="Arial" panose="020B0604020202020204" pitchFamily="34" charset="0"/>
              </a:rPr>
              <a:t>Translate expectations into calls, criteria and guidance</a:t>
            </a:r>
          </a:p>
        </p:txBody>
      </p:sp>
      <p:sp>
        <p:nvSpPr>
          <p:cNvPr id="35" name="Rounded Rectangle 34"/>
          <p:cNvSpPr/>
          <p:nvPr/>
        </p:nvSpPr>
        <p:spPr>
          <a:xfrm>
            <a:off x="3794760" y="2807208"/>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6" name="Rounded Rectangle 35"/>
          <p:cNvSpPr/>
          <p:nvPr/>
        </p:nvSpPr>
        <p:spPr>
          <a:xfrm>
            <a:off x="3959351" y="2953512"/>
            <a:ext cx="3175096" cy="292608"/>
          </a:xfrm>
          <a:prstGeom prst="roundRect">
            <a:avLst>
              <a:gd name="adj" fmla="val 25000"/>
            </a:avLst>
          </a:prstGeom>
          <a:solidFill>
            <a:srgbClr val="EAF2FB"/>
          </a:solidFill>
          <a:ln w="10160">
            <a:solidFill>
              <a:srgbClr val="EAF2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dirty="0">
                <a:solidFill>
                  <a:srgbClr val="1A73E8"/>
                </a:solidFill>
                <a:latin typeface="Arial" panose="020B0604020202020204" pitchFamily="34" charset="0"/>
                <a:cs typeface="Arial" panose="020B0604020202020204" pitchFamily="34" charset="0"/>
              </a:rPr>
              <a:t>Support and coordination</a:t>
            </a:r>
          </a:p>
        </p:txBody>
      </p:sp>
      <p:sp>
        <p:nvSpPr>
          <p:cNvPr id="37" name="Oval 36"/>
          <p:cNvSpPr/>
          <p:nvPr/>
        </p:nvSpPr>
        <p:spPr>
          <a:xfrm>
            <a:off x="3977640" y="3401568"/>
            <a:ext cx="201168" cy="201168"/>
          </a:xfrm>
          <a:prstGeom prst="ellipse">
            <a:avLst/>
          </a:prstGeom>
          <a:solidFill>
            <a:srgbClr val="1A73E8"/>
          </a:solidFill>
          <a:ln>
            <a:solidFill>
              <a:srgbClr val="1A73E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8" name="TextBox 37"/>
          <p:cNvSpPr txBox="1"/>
          <p:nvPr/>
        </p:nvSpPr>
        <p:spPr>
          <a:xfrm>
            <a:off x="3977640" y="3421360"/>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9" name="TextBox 38"/>
          <p:cNvSpPr txBox="1"/>
          <p:nvPr/>
        </p:nvSpPr>
        <p:spPr>
          <a:xfrm>
            <a:off x="4251960" y="3374136"/>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Provide tools, checkpoints and practical support</a:t>
            </a:r>
          </a:p>
        </p:txBody>
      </p:sp>
      <p:sp>
        <p:nvSpPr>
          <p:cNvPr id="40" name="Oval 39"/>
          <p:cNvSpPr/>
          <p:nvPr/>
        </p:nvSpPr>
        <p:spPr>
          <a:xfrm>
            <a:off x="3977640" y="3840480"/>
            <a:ext cx="201168" cy="201168"/>
          </a:xfrm>
          <a:prstGeom prst="ellipse">
            <a:avLst/>
          </a:prstGeom>
          <a:solidFill>
            <a:srgbClr val="1A73E8"/>
          </a:solidFill>
          <a:ln>
            <a:solidFill>
              <a:srgbClr val="1A73E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1" name="TextBox 40"/>
          <p:cNvSpPr txBox="1"/>
          <p:nvPr/>
        </p:nvSpPr>
        <p:spPr>
          <a:xfrm>
            <a:off x="3977640" y="3860272"/>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42" name="TextBox 41"/>
          <p:cNvSpPr txBox="1"/>
          <p:nvPr/>
        </p:nvSpPr>
        <p:spPr>
          <a:xfrm>
            <a:off x="4251960" y="3813048"/>
            <a:ext cx="6784848" cy="297517"/>
          </a:xfrm>
          <a:prstGeom prst="rect">
            <a:avLst/>
          </a:prstGeom>
          <a:noFill/>
        </p:spPr>
        <p:txBody>
          <a:bodyPr wrap="square" lIns="50800" tIns="25400" rIns="50800" bIns="25400" anchor="t">
            <a:spAutoFit/>
          </a:bodyPr>
          <a:lstStyle/>
          <a:p>
            <a:pPr algn="l"/>
            <a:r>
              <a:rPr sz="1600" b="0" i="0">
                <a:solidFill>
                  <a:srgbClr val="222B3A"/>
                </a:solidFill>
                <a:latin typeface="Arial" panose="020B0604020202020204" pitchFamily="34" charset="0"/>
                <a:cs typeface="Arial" panose="020B0604020202020204" pitchFamily="34" charset="0"/>
              </a:rPr>
              <a:t>Dedicate coordination and, where possible, thematic capacity</a:t>
            </a:r>
          </a:p>
        </p:txBody>
      </p:sp>
      <p:sp>
        <p:nvSpPr>
          <p:cNvPr id="43" name="Rounded Rectangle 42"/>
          <p:cNvSpPr/>
          <p:nvPr/>
        </p:nvSpPr>
        <p:spPr>
          <a:xfrm>
            <a:off x="3794760" y="4288536"/>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4" name="Rounded Rectangle 43"/>
          <p:cNvSpPr/>
          <p:nvPr/>
        </p:nvSpPr>
        <p:spPr>
          <a:xfrm>
            <a:off x="3959351" y="4434840"/>
            <a:ext cx="3175096" cy="292608"/>
          </a:xfrm>
          <a:prstGeom prst="roundRect">
            <a:avLst>
              <a:gd name="adj" fmla="val 25000"/>
            </a:avLst>
          </a:prstGeom>
          <a:solidFill>
            <a:srgbClr val="EAF2FB"/>
          </a:solidFill>
          <a:ln w="10160">
            <a:solidFill>
              <a:srgbClr val="EAF2F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a:solidFill>
                  <a:srgbClr val="1A73E8"/>
                </a:solidFill>
                <a:latin typeface="Arial" panose="020B0604020202020204" pitchFamily="34" charset="0"/>
                <a:cs typeface="Arial" panose="020B0604020202020204" pitchFamily="34" charset="0"/>
              </a:rPr>
              <a:t>Results and opportunities</a:t>
            </a:r>
          </a:p>
        </p:txBody>
      </p:sp>
      <p:sp>
        <p:nvSpPr>
          <p:cNvPr id="45" name="Oval 44"/>
          <p:cNvSpPr/>
          <p:nvPr/>
        </p:nvSpPr>
        <p:spPr>
          <a:xfrm>
            <a:off x="3977640" y="4882896"/>
            <a:ext cx="201168" cy="201168"/>
          </a:xfrm>
          <a:prstGeom prst="ellipse">
            <a:avLst/>
          </a:prstGeom>
          <a:solidFill>
            <a:srgbClr val="1A73E8"/>
          </a:solidFill>
          <a:ln>
            <a:solidFill>
              <a:srgbClr val="1A73E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6" name="TextBox 45"/>
          <p:cNvSpPr txBox="1"/>
          <p:nvPr/>
        </p:nvSpPr>
        <p:spPr>
          <a:xfrm>
            <a:off x="3977640" y="4902688"/>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47" name="TextBox 46"/>
          <p:cNvSpPr txBox="1"/>
          <p:nvPr/>
        </p:nvSpPr>
        <p:spPr>
          <a:xfrm>
            <a:off x="4251960" y="4855464"/>
            <a:ext cx="6784848" cy="297517"/>
          </a:xfrm>
          <a:prstGeom prst="rect">
            <a:avLst/>
          </a:prstGeom>
          <a:noFill/>
        </p:spPr>
        <p:txBody>
          <a:bodyPr wrap="square" lIns="50800" tIns="25400" rIns="50800" bIns="25400" anchor="t">
            <a:spAutoFit/>
          </a:bodyPr>
          <a:lstStyle/>
          <a:p>
            <a:pPr algn="l"/>
            <a:r>
              <a:rPr sz="1600" b="0" i="0">
                <a:solidFill>
                  <a:srgbClr val="222B3A"/>
                </a:solidFill>
                <a:latin typeface="Arial" panose="020B0604020202020204" pitchFamily="34" charset="0"/>
                <a:cs typeface="Arial" panose="020B0604020202020204" pitchFamily="34" charset="0"/>
              </a:rPr>
              <a:t>Maintain an overview of results and promising practices</a:t>
            </a:r>
          </a:p>
        </p:txBody>
      </p:sp>
      <p:sp>
        <p:nvSpPr>
          <p:cNvPr id="48" name="Oval 47"/>
          <p:cNvSpPr/>
          <p:nvPr/>
        </p:nvSpPr>
        <p:spPr>
          <a:xfrm>
            <a:off x="3977640" y="5321808"/>
            <a:ext cx="201168" cy="201168"/>
          </a:xfrm>
          <a:prstGeom prst="ellipse">
            <a:avLst/>
          </a:prstGeom>
          <a:solidFill>
            <a:srgbClr val="1A73E8"/>
          </a:solidFill>
          <a:ln>
            <a:solidFill>
              <a:srgbClr val="1A73E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9" name="TextBox 48"/>
          <p:cNvSpPr txBox="1"/>
          <p:nvPr/>
        </p:nvSpPr>
        <p:spPr>
          <a:xfrm>
            <a:off x="3977640" y="5341600"/>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50" name="TextBox 49"/>
          <p:cNvSpPr txBox="1"/>
          <p:nvPr/>
        </p:nvSpPr>
        <p:spPr>
          <a:xfrm>
            <a:off x="4251960" y="5294376"/>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Create networking, reuse and visibility opportunities</a:t>
            </a:r>
          </a:p>
        </p:txBody>
      </p:sp>
      <p:pic>
        <p:nvPicPr>
          <p:cNvPr id="3" name="Imagen 2">
            <a:extLst>
              <a:ext uri="{FF2B5EF4-FFF2-40B4-BE49-F238E27FC236}">
                <a16:creationId xmlns:a16="http://schemas.microsoft.com/office/drawing/2014/main" id="{56A67A64-68E6-1965-3EA3-36FF3CB1A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856" y="1547022"/>
            <a:ext cx="1545443" cy="1545443"/>
          </a:xfrm>
          <a:prstGeom prst="rect">
            <a:avLst/>
          </a:prstGeom>
        </p:spPr>
      </p:pic>
    </p:spTree>
    <p:extLst>
      <p:ext uri="{BB962C8B-B14F-4D97-AF65-F5344CB8AC3E}">
        <p14:creationId xmlns:p14="http://schemas.microsoft.com/office/powerpoint/2010/main" val="15537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C443F-7CF0-E708-3C5F-288C3D74FBF1}"/>
            </a:ext>
          </a:extLst>
        </p:cNvPr>
        <p:cNvGrpSpPr/>
        <p:nvPr/>
      </p:nvGrpSpPr>
      <p:grpSpPr>
        <a:xfrm>
          <a:off x="0" y="0"/>
          <a:ext cx="0" cy="0"/>
          <a:chOff x="0" y="0"/>
          <a:chExt cx="0" cy="0"/>
        </a:xfrm>
      </p:grpSpPr>
      <p:sp>
        <p:nvSpPr>
          <p:cNvPr id="11" name="TextBox 10"/>
          <p:cNvSpPr txBox="1"/>
          <p:nvPr/>
        </p:nvSpPr>
        <p:spPr>
          <a:xfrm>
            <a:off x="868680" y="474369"/>
            <a:ext cx="9692640" cy="430887"/>
          </a:xfrm>
          <a:prstGeom prst="rect">
            <a:avLst/>
          </a:prstGeom>
          <a:noFill/>
        </p:spPr>
        <p:txBody>
          <a:bodyPr wrap="square" lIns="0" tIns="0" rIns="0" bIns="0" anchor="t">
            <a:spAutoFit/>
          </a:bodyPr>
          <a:lstStyle>
            <a:defPPr>
              <a:defRPr lang="es-ES"/>
            </a:defPPr>
            <a:lvl1pPr>
              <a:lnSpc>
                <a:spcPct val="100000"/>
              </a:lnSpc>
              <a:defRPr sz="2800" b="1" i="0">
                <a:solidFill>
                  <a:srgbClr val="0E6EB6"/>
                </a:solidFill>
                <a:latin typeface="Georgia"/>
              </a:defRPr>
            </a:lvl1pPr>
          </a:lstStyle>
          <a:p>
            <a:r>
              <a:rPr lang="es-ES" dirty="0"/>
              <a:t>Capitalisation </a:t>
            </a:r>
            <a:r>
              <a:rPr dirty="0"/>
              <a:t>Role card: Monitoring Committee</a:t>
            </a:r>
          </a:p>
        </p:txBody>
      </p:sp>
      <p:sp>
        <p:nvSpPr>
          <p:cNvPr id="13" name="Rounded Rectangle 12"/>
          <p:cNvSpPr/>
          <p:nvPr/>
        </p:nvSpPr>
        <p:spPr>
          <a:xfrm>
            <a:off x="594360" y="1325880"/>
            <a:ext cx="2880360" cy="4526280"/>
          </a:xfrm>
          <a:prstGeom prst="roundRect">
            <a:avLst>
              <a:gd name="adj" fmla="val 12000"/>
            </a:avLst>
          </a:prstGeom>
          <a:solidFill>
            <a:srgbClr val="EFF5FD"/>
          </a:solidFill>
          <a:ln w="6350">
            <a:solidFill>
              <a:srgbClr val="EFF5F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20" name="TextBox 19"/>
          <p:cNvSpPr txBox="1"/>
          <p:nvPr/>
        </p:nvSpPr>
        <p:spPr>
          <a:xfrm>
            <a:off x="891540" y="3184471"/>
            <a:ext cx="2286000" cy="697627"/>
          </a:xfrm>
          <a:prstGeom prst="rect">
            <a:avLst/>
          </a:prstGeom>
          <a:noFill/>
        </p:spPr>
        <p:txBody>
          <a:bodyPr wrap="square" lIns="50800" tIns="25400" rIns="50800" bIns="25400" anchor="t">
            <a:spAutoFit/>
          </a:bodyPr>
          <a:lstStyle/>
          <a:p>
            <a:pPr algn="ctr"/>
            <a:r>
              <a:rPr sz="2100" b="1" i="0" dirty="0">
                <a:solidFill>
                  <a:srgbClr val="458FF6"/>
                </a:solidFill>
                <a:latin typeface="Arial" panose="020B0604020202020204" pitchFamily="34" charset="0"/>
                <a:cs typeface="Arial" panose="020B0604020202020204" pitchFamily="34" charset="0"/>
              </a:rPr>
              <a:t>LEGITIMACY</a:t>
            </a:r>
            <a:r>
              <a:rPr lang="es-ES" sz="2100" b="1" i="0" dirty="0">
                <a:solidFill>
                  <a:srgbClr val="458FF6"/>
                </a:solidFill>
                <a:latin typeface="Arial" panose="020B0604020202020204" pitchFamily="34" charset="0"/>
                <a:cs typeface="Arial" panose="020B0604020202020204" pitchFamily="34" charset="0"/>
              </a:rPr>
              <a:t> ENABLER</a:t>
            </a:r>
            <a:endParaRPr sz="2100" b="1" i="0" dirty="0">
              <a:solidFill>
                <a:srgbClr val="458FF6"/>
              </a:solidFill>
              <a:latin typeface="Arial" panose="020B0604020202020204" pitchFamily="34" charset="0"/>
              <a:cs typeface="Arial" panose="020B0604020202020204" pitchFamily="34" charset="0"/>
            </a:endParaRPr>
          </a:p>
        </p:txBody>
      </p:sp>
      <p:sp>
        <p:nvSpPr>
          <p:cNvPr id="21" name="TextBox 20"/>
          <p:cNvSpPr txBox="1"/>
          <p:nvPr/>
        </p:nvSpPr>
        <p:spPr>
          <a:xfrm>
            <a:off x="912380" y="3947299"/>
            <a:ext cx="2421636" cy="1036181"/>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The MC gives political weight, strategic direction and institutional reach to capitalisation</a:t>
            </a:r>
          </a:p>
        </p:txBody>
      </p:sp>
      <p:sp>
        <p:nvSpPr>
          <p:cNvPr id="22" name="Rounded Rectangle 21"/>
          <p:cNvSpPr/>
          <p:nvPr/>
        </p:nvSpPr>
        <p:spPr>
          <a:xfrm>
            <a:off x="960120" y="5236928"/>
            <a:ext cx="2148840" cy="347472"/>
          </a:xfrm>
          <a:prstGeom prst="roundRect">
            <a:avLst>
              <a:gd name="adj" fmla="val 25000"/>
            </a:avLst>
          </a:prstGeom>
          <a:solidFill>
            <a:srgbClr val="FFFFFF"/>
          </a:solidFill>
          <a:ln w="10160">
            <a:solidFill>
              <a:srgbClr val="458FF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458FF6"/>
                </a:solidFill>
                <a:latin typeface="Arial" panose="020B0604020202020204" pitchFamily="34" charset="0"/>
                <a:cs typeface="Arial" panose="020B0604020202020204" pitchFamily="34" charset="0"/>
              </a:rPr>
              <a:t>Core role in capitalisation</a:t>
            </a:r>
          </a:p>
        </p:txBody>
      </p:sp>
      <p:sp>
        <p:nvSpPr>
          <p:cNvPr id="23" name="Rounded Rectangle 22"/>
          <p:cNvSpPr/>
          <p:nvPr/>
        </p:nvSpPr>
        <p:spPr>
          <a:xfrm>
            <a:off x="3794760" y="1325880"/>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24" name="Rounded Rectangle 23"/>
          <p:cNvSpPr/>
          <p:nvPr/>
        </p:nvSpPr>
        <p:spPr>
          <a:xfrm>
            <a:off x="3959352" y="1472184"/>
            <a:ext cx="2228797" cy="292608"/>
          </a:xfrm>
          <a:prstGeom prst="roundRect">
            <a:avLst>
              <a:gd name="adj" fmla="val 25000"/>
            </a:avLst>
          </a:prstGeom>
          <a:solidFill>
            <a:srgbClr val="ECF6F0"/>
          </a:solidFill>
          <a:ln w="10160">
            <a:solidFill>
              <a:srgbClr val="ECF6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dirty="0">
                <a:solidFill>
                  <a:srgbClr val="458FF6"/>
                </a:solidFill>
                <a:latin typeface="Arial" panose="020B0604020202020204" pitchFamily="34" charset="0"/>
                <a:cs typeface="Arial" panose="020B0604020202020204" pitchFamily="34" charset="0"/>
              </a:rPr>
              <a:t>Strategic role</a:t>
            </a:r>
          </a:p>
        </p:txBody>
      </p:sp>
      <p:sp>
        <p:nvSpPr>
          <p:cNvPr id="25" name="Oval 24"/>
          <p:cNvSpPr/>
          <p:nvPr/>
        </p:nvSpPr>
        <p:spPr>
          <a:xfrm>
            <a:off x="3977640" y="1920240"/>
            <a:ext cx="201168" cy="201168"/>
          </a:xfrm>
          <a:prstGeom prst="ellipse">
            <a:avLst/>
          </a:prstGeom>
          <a:solidFill>
            <a:srgbClr val="458FF6"/>
          </a:solidFill>
          <a:ln>
            <a:solidFill>
              <a:srgbClr val="458F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26" name="TextBox 25"/>
          <p:cNvSpPr txBox="1"/>
          <p:nvPr/>
        </p:nvSpPr>
        <p:spPr>
          <a:xfrm>
            <a:off x="3977640" y="1940032"/>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27" name="TextBox 26"/>
          <p:cNvSpPr txBox="1"/>
          <p:nvPr/>
        </p:nvSpPr>
        <p:spPr>
          <a:xfrm>
            <a:off x="4251960" y="1892808"/>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Align capitalisation with territorial and national priorities</a:t>
            </a:r>
          </a:p>
        </p:txBody>
      </p:sp>
      <p:sp>
        <p:nvSpPr>
          <p:cNvPr id="28" name="Oval 27"/>
          <p:cNvSpPr/>
          <p:nvPr/>
        </p:nvSpPr>
        <p:spPr>
          <a:xfrm>
            <a:off x="3977640" y="2359152"/>
            <a:ext cx="201168" cy="201168"/>
          </a:xfrm>
          <a:prstGeom prst="ellipse">
            <a:avLst/>
          </a:prstGeom>
          <a:solidFill>
            <a:srgbClr val="458FF6"/>
          </a:solidFill>
          <a:ln>
            <a:solidFill>
              <a:srgbClr val="458F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29" name="TextBox 28"/>
          <p:cNvSpPr txBox="1"/>
          <p:nvPr/>
        </p:nvSpPr>
        <p:spPr>
          <a:xfrm>
            <a:off x="3977640" y="2378944"/>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0" name="TextBox 29"/>
          <p:cNvSpPr txBox="1"/>
          <p:nvPr/>
        </p:nvSpPr>
        <p:spPr>
          <a:xfrm>
            <a:off x="4251960" y="2331720"/>
            <a:ext cx="6784848" cy="297517"/>
          </a:xfrm>
          <a:prstGeom prst="rect">
            <a:avLst/>
          </a:prstGeom>
          <a:noFill/>
        </p:spPr>
        <p:txBody>
          <a:bodyPr wrap="square" lIns="50800" tIns="25400" rIns="50800" bIns="25400" anchor="t">
            <a:spAutoFit/>
          </a:bodyPr>
          <a:lstStyle/>
          <a:p>
            <a:pPr algn="l"/>
            <a:r>
              <a:rPr lang="en-GB" sz="1600" b="0" i="0" noProof="0">
                <a:solidFill>
                  <a:srgbClr val="222B3A"/>
                </a:solidFill>
                <a:latin typeface="Arial" panose="020B0604020202020204" pitchFamily="34" charset="0"/>
                <a:cs typeface="Arial" panose="020B0604020202020204" pitchFamily="34" charset="0"/>
              </a:rPr>
              <a:t>Trust </a:t>
            </a:r>
            <a:r>
              <a:rPr lang="en-GB" sz="1600" noProof="0">
                <a:solidFill>
                  <a:srgbClr val="222B3A"/>
                </a:solidFill>
                <a:latin typeface="Arial" panose="020B0604020202020204" pitchFamily="34" charset="0"/>
                <a:cs typeface="Arial" panose="020B0604020202020204" pitchFamily="34" charset="0"/>
              </a:rPr>
              <a:t>and openness to support the capitalisation mindset shift</a:t>
            </a:r>
            <a:endParaRPr lang="en-GB" sz="1600" b="0" i="0" noProof="0">
              <a:solidFill>
                <a:srgbClr val="222B3A"/>
              </a:solidFill>
              <a:latin typeface="Arial" panose="020B0604020202020204" pitchFamily="34" charset="0"/>
              <a:cs typeface="Arial" panose="020B0604020202020204" pitchFamily="34" charset="0"/>
            </a:endParaRPr>
          </a:p>
        </p:txBody>
      </p:sp>
      <p:sp>
        <p:nvSpPr>
          <p:cNvPr id="31" name="Rounded Rectangle 30"/>
          <p:cNvSpPr/>
          <p:nvPr/>
        </p:nvSpPr>
        <p:spPr>
          <a:xfrm>
            <a:off x="3794760" y="2807208"/>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2" name="Rounded Rectangle 31"/>
          <p:cNvSpPr/>
          <p:nvPr/>
        </p:nvSpPr>
        <p:spPr>
          <a:xfrm>
            <a:off x="3959352" y="2953512"/>
            <a:ext cx="2228797" cy="292608"/>
          </a:xfrm>
          <a:prstGeom prst="roundRect">
            <a:avLst>
              <a:gd name="adj" fmla="val 25000"/>
            </a:avLst>
          </a:prstGeom>
          <a:solidFill>
            <a:srgbClr val="ECF6F0"/>
          </a:solidFill>
          <a:ln w="10160">
            <a:solidFill>
              <a:srgbClr val="ECF6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a:solidFill>
                  <a:srgbClr val="458FF6"/>
                </a:solidFill>
                <a:latin typeface="Arial" panose="020B0604020202020204" pitchFamily="34" charset="0"/>
                <a:cs typeface="Arial" panose="020B0604020202020204" pitchFamily="34" charset="0"/>
              </a:rPr>
              <a:t>Opening doors</a:t>
            </a:r>
          </a:p>
        </p:txBody>
      </p:sp>
      <p:sp>
        <p:nvSpPr>
          <p:cNvPr id="33" name="Oval 32"/>
          <p:cNvSpPr/>
          <p:nvPr/>
        </p:nvSpPr>
        <p:spPr>
          <a:xfrm>
            <a:off x="3977640" y="3401568"/>
            <a:ext cx="201168" cy="201168"/>
          </a:xfrm>
          <a:prstGeom prst="ellipse">
            <a:avLst/>
          </a:prstGeom>
          <a:solidFill>
            <a:srgbClr val="458FF6"/>
          </a:solidFill>
          <a:ln>
            <a:solidFill>
              <a:srgbClr val="458F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4" name="TextBox 33"/>
          <p:cNvSpPr txBox="1"/>
          <p:nvPr/>
        </p:nvSpPr>
        <p:spPr>
          <a:xfrm>
            <a:off x="3977640" y="3421360"/>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5" name="TextBox 34"/>
          <p:cNvSpPr txBox="1"/>
          <p:nvPr/>
        </p:nvSpPr>
        <p:spPr>
          <a:xfrm>
            <a:off x="4251960" y="3374136"/>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Champion promising results within member institutions</a:t>
            </a:r>
          </a:p>
        </p:txBody>
      </p:sp>
      <p:sp>
        <p:nvSpPr>
          <p:cNvPr id="36" name="Oval 35"/>
          <p:cNvSpPr/>
          <p:nvPr/>
        </p:nvSpPr>
        <p:spPr>
          <a:xfrm>
            <a:off x="3977640" y="3840480"/>
            <a:ext cx="201168" cy="201168"/>
          </a:xfrm>
          <a:prstGeom prst="ellipse">
            <a:avLst/>
          </a:prstGeom>
          <a:solidFill>
            <a:srgbClr val="458FF6"/>
          </a:solidFill>
          <a:ln>
            <a:solidFill>
              <a:srgbClr val="458F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7" name="TextBox 36"/>
          <p:cNvSpPr txBox="1"/>
          <p:nvPr/>
        </p:nvSpPr>
        <p:spPr>
          <a:xfrm>
            <a:off x="3977640" y="3860272"/>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8" name="TextBox 37"/>
          <p:cNvSpPr txBox="1"/>
          <p:nvPr/>
        </p:nvSpPr>
        <p:spPr>
          <a:xfrm>
            <a:off x="4251960" y="3813048"/>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Connect results to mainstream funds and policy processes</a:t>
            </a:r>
          </a:p>
        </p:txBody>
      </p:sp>
      <p:sp>
        <p:nvSpPr>
          <p:cNvPr id="39" name="Rounded Rectangle 38"/>
          <p:cNvSpPr/>
          <p:nvPr/>
        </p:nvSpPr>
        <p:spPr>
          <a:xfrm>
            <a:off x="3794760" y="4288536"/>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0" name="Rounded Rectangle 39"/>
          <p:cNvSpPr/>
          <p:nvPr/>
        </p:nvSpPr>
        <p:spPr>
          <a:xfrm>
            <a:off x="3959352" y="4434840"/>
            <a:ext cx="2228797" cy="292608"/>
          </a:xfrm>
          <a:prstGeom prst="roundRect">
            <a:avLst>
              <a:gd name="adj" fmla="val 25000"/>
            </a:avLst>
          </a:prstGeom>
          <a:solidFill>
            <a:srgbClr val="ECF6F0"/>
          </a:solidFill>
          <a:ln w="10160">
            <a:solidFill>
              <a:srgbClr val="ECF6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a:solidFill>
                  <a:srgbClr val="458FF6"/>
                </a:solidFill>
                <a:latin typeface="Arial" panose="020B0604020202020204" pitchFamily="34" charset="0"/>
                <a:cs typeface="Arial" panose="020B0604020202020204" pitchFamily="34" charset="0"/>
              </a:rPr>
              <a:t>Added value</a:t>
            </a:r>
          </a:p>
        </p:txBody>
      </p:sp>
      <p:sp>
        <p:nvSpPr>
          <p:cNvPr id="41" name="Oval 40"/>
          <p:cNvSpPr/>
          <p:nvPr/>
        </p:nvSpPr>
        <p:spPr>
          <a:xfrm>
            <a:off x="3977640" y="4882896"/>
            <a:ext cx="201168" cy="201168"/>
          </a:xfrm>
          <a:prstGeom prst="ellipse">
            <a:avLst/>
          </a:prstGeom>
          <a:solidFill>
            <a:srgbClr val="458FF6"/>
          </a:solidFill>
          <a:ln>
            <a:solidFill>
              <a:srgbClr val="458F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2" name="TextBox 41"/>
          <p:cNvSpPr txBox="1"/>
          <p:nvPr/>
        </p:nvSpPr>
        <p:spPr>
          <a:xfrm>
            <a:off x="3977640" y="4902688"/>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43" name="TextBox 42"/>
          <p:cNvSpPr txBox="1"/>
          <p:nvPr/>
        </p:nvSpPr>
        <p:spPr>
          <a:xfrm>
            <a:off x="4251960" y="4855464"/>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Bring legitimacy that helps move beyond project-level exchange</a:t>
            </a:r>
          </a:p>
        </p:txBody>
      </p:sp>
      <p:sp>
        <p:nvSpPr>
          <p:cNvPr id="44" name="Oval 43"/>
          <p:cNvSpPr/>
          <p:nvPr/>
        </p:nvSpPr>
        <p:spPr>
          <a:xfrm>
            <a:off x="3977640" y="5321808"/>
            <a:ext cx="201168" cy="201168"/>
          </a:xfrm>
          <a:prstGeom prst="ellipse">
            <a:avLst/>
          </a:prstGeom>
          <a:solidFill>
            <a:srgbClr val="458FF6"/>
          </a:solidFill>
          <a:ln>
            <a:solidFill>
              <a:srgbClr val="458F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5" name="TextBox 44"/>
          <p:cNvSpPr txBox="1"/>
          <p:nvPr/>
        </p:nvSpPr>
        <p:spPr>
          <a:xfrm>
            <a:off x="3977640" y="5341600"/>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46" name="TextBox 45"/>
          <p:cNvSpPr txBox="1"/>
          <p:nvPr/>
        </p:nvSpPr>
        <p:spPr>
          <a:xfrm>
            <a:off x="4251960" y="5294376"/>
            <a:ext cx="6784848" cy="297517"/>
          </a:xfrm>
          <a:prstGeom prst="rect">
            <a:avLst/>
          </a:prstGeom>
          <a:noFill/>
        </p:spPr>
        <p:txBody>
          <a:bodyPr wrap="square" lIns="50800" tIns="25400" rIns="50800" bIns="25400" anchor="t">
            <a:spAutoFit/>
          </a:bodyPr>
          <a:lstStyle/>
          <a:p>
            <a:pPr algn="l"/>
            <a:r>
              <a:rPr lang="en-GB" sz="1600" b="0" i="0" noProof="0">
                <a:solidFill>
                  <a:srgbClr val="222B3A"/>
                </a:solidFill>
                <a:latin typeface="Arial" panose="020B0604020202020204" pitchFamily="34" charset="0"/>
                <a:cs typeface="Arial" panose="020B0604020202020204" pitchFamily="34" charset="0"/>
              </a:rPr>
              <a:t>Reinforce awareness of Interreg among national networks</a:t>
            </a:r>
          </a:p>
        </p:txBody>
      </p:sp>
      <p:pic>
        <p:nvPicPr>
          <p:cNvPr id="3" name="Imagen 2">
            <a:extLst>
              <a:ext uri="{FF2B5EF4-FFF2-40B4-BE49-F238E27FC236}">
                <a16:creationId xmlns:a16="http://schemas.microsoft.com/office/drawing/2014/main" id="{2AFBC491-EF5B-9245-D93C-BF0C52584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605" y="1469072"/>
            <a:ext cx="1619870" cy="1619870"/>
          </a:xfrm>
          <a:prstGeom prst="rect">
            <a:avLst/>
          </a:prstGeom>
        </p:spPr>
      </p:pic>
    </p:spTree>
    <p:extLst>
      <p:ext uri="{BB962C8B-B14F-4D97-AF65-F5344CB8AC3E}">
        <p14:creationId xmlns:p14="http://schemas.microsoft.com/office/powerpoint/2010/main" val="174419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35934-8E64-9A0D-C44A-D1F42608ED1A}"/>
            </a:ext>
          </a:extLst>
        </p:cNvPr>
        <p:cNvGrpSpPr/>
        <p:nvPr/>
      </p:nvGrpSpPr>
      <p:grpSpPr>
        <a:xfrm>
          <a:off x="0" y="0"/>
          <a:ext cx="0" cy="0"/>
          <a:chOff x="0" y="0"/>
          <a:chExt cx="0" cy="0"/>
        </a:xfrm>
      </p:grpSpPr>
      <p:sp>
        <p:nvSpPr>
          <p:cNvPr id="11" name="TextBox 10"/>
          <p:cNvSpPr txBox="1"/>
          <p:nvPr/>
        </p:nvSpPr>
        <p:spPr>
          <a:xfrm>
            <a:off x="891539" y="474369"/>
            <a:ext cx="9692640" cy="430887"/>
          </a:xfrm>
          <a:prstGeom prst="rect">
            <a:avLst/>
          </a:prstGeom>
          <a:noFill/>
        </p:spPr>
        <p:txBody>
          <a:bodyPr wrap="square" lIns="0" tIns="0" rIns="0" bIns="0" anchor="t">
            <a:spAutoFit/>
          </a:bodyPr>
          <a:lstStyle>
            <a:defPPr>
              <a:defRPr lang="es-ES"/>
            </a:defPPr>
            <a:lvl1pPr>
              <a:lnSpc>
                <a:spcPct val="100000"/>
              </a:lnSpc>
              <a:defRPr sz="2800" b="1" i="0">
                <a:solidFill>
                  <a:srgbClr val="0E6EB6"/>
                </a:solidFill>
                <a:latin typeface="Georgia"/>
              </a:defRPr>
            </a:lvl1pPr>
          </a:lstStyle>
          <a:p>
            <a:r>
              <a:rPr lang="es-ES" dirty="0"/>
              <a:t>Capitalisation </a:t>
            </a:r>
            <a:r>
              <a:rPr dirty="0"/>
              <a:t>Role card: National Contact Points</a:t>
            </a:r>
          </a:p>
        </p:txBody>
      </p:sp>
      <p:sp>
        <p:nvSpPr>
          <p:cNvPr id="13" name="Rounded Rectangle 12"/>
          <p:cNvSpPr/>
          <p:nvPr/>
        </p:nvSpPr>
        <p:spPr>
          <a:xfrm>
            <a:off x="594360" y="1325880"/>
            <a:ext cx="2880360" cy="4526280"/>
          </a:xfrm>
          <a:prstGeom prst="roundRect">
            <a:avLst>
              <a:gd name="adj" fmla="val 12000"/>
            </a:avLst>
          </a:prstGeom>
          <a:solidFill>
            <a:srgbClr val="E8F6F7"/>
          </a:solidFill>
          <a:ln w="6350">
            <a:solidFill>
              <a:srgbClr val="E8F6F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cxnSp>
        <p:nvCxnSpPr>
          <p:cNvPr id="17" name="Connector 16"/>
          <p:cNvCxnSpPr/>
          <p:nvPr/>
        </p:nvCxnSpPr>
        <p:spPr>
          <a:xfrm flipH="1" flipV="1">
            <a:off x="0" y="0"/>
            <a:ext cx="0" cy="0"/>
          </a:xfrm>
          <a:prstGeom prst="line">
            <a:avLst/>
          </a:prstGeom>
          <a:ln w="21590">
            <a:solidFill>
              <a:srgbClr val="23A2AD"/>
            </a:solidFill>
          </a:ln>
        </p:spPr>
        <p:style>
          <a:lnRef idx="2">
            <a:schemeClr val="accent1"/>
          </a:lnRef>
          <a:fillRef idx="0">
            <a:schemeClr val="accent1"/>
          </a:fillRef>
          <a:effectRef idx="1">
            <a:schemeClr val="accent1"/>
          </a:effectRef>
          <a:fontRef idx="minor">
            <a:schemeClr val="tx1"/>
          </a:fontRef>
        </p:style>
      </p:cxnSp>
      <p:cxnSp>
        <p:nvCxnSpPr>
          <p:cNvPr id="19" name="Connector 18"/>
          <p:cNvCxnSpPr/>
          <p:nvPr/>
        </p:nvCxnSpPr>
        <p:spPr>
          <a:xfrm flipV="1">
            <a:off x="0" y="0"/>
            <a:ext cx="0" cy="0"/>
          </a:xfrm>
          <a:prstGeom prst="line">
            <a:avLst/>
          </a:prstGeom>
          <a:ln w="21590">
            <a:solidFill>
              <a:srgbClr val="23A2AD"/>
            </a:solidFill>
          </a:ln>
        </p:spPr>
        <p:style>
          <a:lnRef idx="2">
            <a:schemeClr val="accent1"/>
          </a:lnRef>
          <a:fillRef idx="0">
            <a:schemeClr val="accent1"/>
          </a:fillRef>
          <a:effectRef idx="1">
            <a:schemeClr val="accent1"/>
          </a:effectRef>
          <a:fontRef idx="minor">
            <a:schemeClr val="tx1"/>
          </a:fontRef>
        </p:style>
      </p:cxnSp>
      <p:cxnSp>
        <p:nvCxnSpPr>
          <p:cNvPr id="21" name="Connector 20"/>
          <p:cNvCxnSpPr/>
          <p:nvPr/>
        </p:nvCxnSpPr>
        <p:spPr>
          <a:xfrm flipH="1">
            <a:off x="0" y="0"/>
            <a:ext cx="0" cy="0"/>
          </a:xfrm>
          <a:prstGeom prst="line">
            <a:avLst/>
          </a:prstGeom>
          <a:ln w="21590">
            <a:solidFill>
              <a:srgbClr val="23A2AD"/>
            </a:solidFill>
          </a:ln>
        </p:spPr>
        <p:style>
          <a:lnRef idx="2">
            <a:schemeClr val="accent1"/>
          </a:lnRef>
          <a:fillRef idx="0">
            <a:schemeClr val="accent1"/>
          </a:fillRef>
          <a:effectRef idx="1">
            <a:schemeClr val="accent1"/>
          </a:effectRef>
          <a:fontRef idx="minor">
            <a:schemeClr val="tx1"/>
          </a:fontRef>
        </p:style>
      </p:cxnSp>
      <p:cxnSp>
        <p:nvCxnSpPr>
          <p:cNvPr id="23" name="Connector 22"/>
          <p:cNvCxnSpPr/>
          <p:nvPr/>
        </p:nvCxnSpPr>
        <p:spPr>
          <a:xfrm>
            <a:off x="0" y="0"/>
            <a:ext cx="0" cy="0"/>
          </a:xfrm>
          <a:prstGeom prst="line">
            <a:avLst/>
          </a:prstGeom>
          <a:ln w="21590">
            <a:solidFill>
              <a:srgbClr val="23A2AD"/>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91539" y="3252581"/>
            <a:ext cx="2286000" cy="697627"/>
          </a:xfrm>
          <a:prstGeom prst="rect">
            <a:avLst/>
          </a:prstGeom>
          <a:noFill/>
        </p:spPr>
        <p:txBody>
          <a:bodyPr wrap="square" lIns="50800" tIns="25400" rIns="50800" bIns="25400" anchor="t">
            <a:spAutoFit/>
          </a:bodyPr>
          <a:lstStyle/>
          <a:p>
            <a:pPr algn="ctr"/>
            <a:r>
              <a:rPr sz="2100" b="1" i="0" dirty="0">
                <a:solidFill>
                  <a:srgbClr val="23A2AD"/>
                </a:solidFill>
                <a:latin typeface="Arial" panose="020B0604020202020204" pitchFamily="34" charset="0"/>
                <a:cs typeface="Arial" panose="020B0604020202020204" pitchFamily="34" charset="0"/>
              </a:rPr>
              <a:t>TERRITORIAL CONNECTOR</a:t>
            </a:r>
          </a:p>
        </p:txBody>
      </p:sp>
      <p:sp>
        <p:nvSpPr>
          <p:cNvPr id="25" name="TextBox 24"/>
          <p:cNvSpPr txBox="1"/>
          <p:nvPr/>
        </p:nvSpPr>
        <p:spPr>
          <a:xfrm>
            <a:off x="740664" y="4075315"/>
            <a:ext cx="2648712" cy="1036181"/>
          </a:xfrm>
          <a:prstGeom prst="rect">
            <a:avLst/>
          </a:prstGeom>
          <a:noFill/>
        </p:spPr>
        <p:txBody>
          <a:bodyPr wrap="square" lIns="50800" tIns="25400" rIns="50800" bIns="25400" anchor="t">
            <a:spAutoFit/>
          </a:bodyPr>
          <a:lstStyle/>
          <a:p>
            <a:pPr algn="l"/>
            <a:r>
              <a:rPr lang="en-GB" sz="1600" b="0" i="0" noProof="0" dirty="0">
                <a:solidFill>
                  <a:srgbClr val="222B3A"/>
                </a:solidFill>
                <a:latin typeface="Arial" panose="020B0604020202020204" pitchFamily="34" charset="0"/>
                <a:cs typeface="Arial" panose="020B0604020202020204" pitchFamily="34" charset="0"/>
              </a:rPr>
              <a:t>NCPs know the territory and can connect programme results to relevant networks and takers</a:t>
            </a:r>
          </a:p>
        </p:txBody>
      </p:sp>
      <p:sp>
        <p:nvSpPr>
          <p:cNvPr id="26" name="Rounded Rectangle 25"/>
          <p:cNvSpPr/>
          <p:nvPr/>
        </p:nvSpPr>
        <p:spPr>
          <a:xfrm>
            <a:off x="990600" y="5321808"/>
            <a:ext cx="2148840" cy="347472"/>
          </a:xfrm>
          <a:prstGeom prst="roundRect">
            <a:avLst>
              <a:gd name="adj" fmla="val 25000"/>
            </a:avLst>
          </a:prstGeom>
          <a:solidFill>
            <a:srgbClr val="FFFFFF"/>
          </a:solidFill>
          <a:ln w="10160">
            <a:solidFill>
              <a:srgbClr val="23A2A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23A2AD"/>
                </a:solidFill>
                <a:latin typeface="Arial" panose="020B0604020202020204" pitchFamily="34" charset="0"/>
                <a:cs typeface="Arial" panose="020B0604020202020204" pitchFamily="34" charset="0"/>
              </a:rPr>
              <a:t>Core role in capitalisation</a:t>
            </a:r>
          </a:p>
        </p:txBody>
      </p:sp>
      <p:sp>
        <p:nvSpPr>
          <p:cNvPr id="27" name="Rounded Rectangle 26"/>
          <p:cNvSpPr/>
          <p:nvPr/>
        </p:nvSpPr>
        <p:spPr>
          <a:xfrm>
            <a:off x="3794760" y="1325880"/>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28" name="Rounded Rectangle 27"/>
          <p:cNvSpPr/>
          <p:nvPr/>
        </p:nvSpPr>
        <p:spPr>
          <a:xfrm>
            <a:off x="3959351" y="1472184"/>
            <a:ext cx="2239429" cy="292608"/>
          </a:xfrm>
          <a:prstGeom prst="roundRect">
            <a:avLst>
              <a:gd name="adj" fmla="val 25000"/>
            </a:avLst>
          </a:prstGeom>
          <a:solidFill>
            <a:srgbClr val="E8F6F7"/>
          </a:solidFill>
          <a:ln w="10160">
            <a:solidFill>
              <a:srgbClr val="E8F6F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dirty="0">
                <a:solidFill>
                  <a:srgbClr val="23A2AD"/>
                </a:solidFill>
                <a:latin typeface="Arial" panose="020B0604020202020204" pitchFamily="34" charset="0"/>
                <a:cs typeface="Arial" panose="020B0604020202020204" pitchFamily="34" charset="0"/>
              </a:rPr>
              <a:t>Know the territory</a:t>
            </a:r>
          </a:p>
        </p:txBody>
      </p:sp>
      <p:sp>
        <p:nvSpPr>
          <p:cNvPr id="29" name="Oval 28"/>
          <p:cNvSpPr/>
          <p:nvPr/>
        </p:nvSpPr>
        <p:spPr>
          <a:xfrm>
            <a:off x="3977640" y="1920240"/>
            <a:ext cx="201168" cy="201168"/>
          </a:xfrm>
          <a:prstGeom prst="ellipse">
            <a:avLst/>
          </a:prstGeom>
          <a:solidFill>
            <a:srgbClr val="23A2AD"/>
          </a:solidFill>
          <a:ln>
            <a:solidFill>
              <a:srgbClr val="23A2A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0" name="TextBox 29"/>
          <p:cNvSpPr txBox="1"/>
          <p:nvPr/>
        </p:nvSpPr>
        <p:spPr>
          <a:xfrm>
            <a:off x="3977640" y="1940032"/>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1" name="TextBox 30"/>
          <p:cNvSpPr txBox="1"/>
          <p:nvPr/>
        </p:nvSpPr>
        <p:spPr>
          <a:xfrm>
            <a:off x="4251959" y="1892808"/>
            <a:ext cx="7539547"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Identify needs, institutions and potential takers</a:t>
            </a:r>
          </a:p>
        </p:txBody>
      </p:sp>
      <p:sp>
        <p:nvSpPr>
          <p:cNvPr id="32" name="Oval 31"/>
          <p:cNvSpPr/>
          <p:nvPr/>
        </p:nvSpPr>
        <p:spPr>
          <a:xfrm>
            <a:off x="3977640" y="2359152"/>
            <a:ext cx="201168" cy="201168"/>
          </a:xfrm>
          <a:prstGeom prst="ellipse">
            <a:avLst/>
          </a:prstGeom>
          <a:solidFill>
            <a:srgbClr val="23A2AD"/>
          </a:solidFill>
          <a:ln>
            <a:solidFill>
              <a:srgbClr val="23A2A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3" name="TextBox 32"/>
          <p:cNvSpPr txBox="1"/>
          <p:nvPr/>
        </p:nvSpPr>
        <p:spPr>
          <a:xfrm>
            <a:off x="3977640" y="2378944"/>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4" name="TextBox 33"/>
          <p:cNvSpPr txBox="1"/>
          <p:nvPr/>
        </p:nvSpPr>
        <p:spPr>
          <a:xfrm>
            <a:off x="4251959" y="2331720"/>
            <a:ext cx="7539547"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Spot where project results could be relevant beyond</a:t>
            </a:r>
            <a:r>
              <a:rPr lang="es-ES" sz="1600" b="0" i="0" dirty="0">
                <a:solidFill>
                  <a:srgbClr val="222B3A"/>
                </a:solidFill>
                <a:latin typeface="Arial" panose="020B0604020202020204" pitchFamily="34" charset="0"/>
                <a:cs typeface="Arial" panose="020B0604020202020204" pitchFamily="34" charset="0"/>
              </a:rPr>
              <a:t> single </a:t>
            </a:r>
            <a:r>
              <a:rPr sz="1600" b="0" i="0" dirty="0">
                <a:solidFill>
                  <a:srgbClr val="222B3A"/>
                </a:solidFill>
                <a:latin typeface="Arial" panose="020B0604020202020204" pitchFamily="34" charset="0"/>
                <a:cs typeface="Arial" panose="020B0604020202020204" pitchFamily="34" charset="0"/>
              </a:rPr>
              <a:t>Interreg</a:t>
            </a:r>
            <a:r>
              <a:rPr lang="es-ES" sz="1600" b="0" i="0" dirty="0">
                <a:solidFill>
                  <a:srgbClr val="222B3A"/>
                </a:solidFill>
                <a:latin typeface="Arial" panose="020B0604020202020204" pitchFamily="34" charset="0"/>
                <a:cs typeface="Arial" panose="020B0604020202020204" pitchFamily="34" charset="0"/>
              </a:rPr>
              <a:t> </a:t>
            </a:r>
            <a:r>
              <a:rPr lang="en-GB" sz="1600" b="0" i="0" noProof="0" dirty="0">
                <a:solidFill>
                  <a:srgbClr val="222B3A"/>
                </a:solidFill>
                <a:latin typeface="Arial" panose="020B0604020202020204" pitchFamily="34" charset="0"/>
                <a:cs typeface="Arial" panose="020B0604020202020204" pitchFamily="34" charset="0"/>
              </a:rPr>
              <a:t>programme</a:t>
            </a:r>
            <a:endParaRPr sz="1600" b="0" i="0" dirty="0">
              <a:solidFill>
                <a:srgbClr val="222B3A"/>
              </a:solidFill>
              <a:latin typeface="Arial" panose="020B0604020202020204" pitchFamily="34" charset="0"/>
              <a:cs typeface="Arial" panose="020B0604020202020204" pitchFamily="34" charset="0"/>
            </a:endParaRPr>
          </a:p>
        </p:txBody>
      </p:sp>
      <p:sp>
        <p:nvSpPr>
          <p:cNvPr id="35" name="Rounded Rectangle 34"/>
          <p:cNvSpPr/>
          <p:nvPr/>
        </p:nvSpPr>
        <p:spPr>
          <a:xfrm>
            <a:off x="3794760" y="2807208"/>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6" name="Rounded Rectangle 35"/>
          <p:cNvSpPr/>
          <p:nvPr/>
        </p:nvSpPr>
        <p:spPr>
          <a:xfrm>
            <a:off x="3959351" y="2953512"/>
            <a:ext cx="2239429" cy="292608"/>
          </a:xfrm>
          <a:prstGeom prst="roundRect">
            <a:avLst>
              <a:gd name="adj" fmla="val 25000"/>
            </a:avLst>
          </a:prstGeom>
          <a:solidFill>
            <a:srgbClr val="E8F6F7"/>
          </a:solidFill>
          <a:ln w="10160">
            <a:solidFill>
              <a:srgbClr val="E8F6F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a:solidFill>
                  <a:srgbClr val="23A2AD"/>
                </a:solidFill>
                <a:latin typeface="Arial" panose="020B0604020202020204" pitchFamily="34" charset="0"/>
                <a:cs typeface="Arial" panose="020B0604020202020204" pitchFamily="34" charset="0"/>
              </a:rPr>
              <a:t>Connect and relay</a:t>
            </a:r>
          </a:p>
        </p:txBody>
      </p:sp>
      <p:sp>
        <p:nvSpPr>
          <p:cNvPr id="37" name="Oval 36"/>
          <p:cNvSpPr/>
          <p:nvPr/>
        </p:nvSpPr>
        <p:spPr>
          <a:xfrm>
            <a:off x="3977640" y="3401568"/>
            <a:ext cx="201168" cy="201168"/>
          </a:xfrm>
          <a:prstGeom prst="ellipse">
            <a:avLst/>
          </a:prstGeom>
          <a:solidFill>
            <a:srgbClr val="23A2AD"/>
          </a:solidFill>
          <a:ln>
            <a:solidFill>
              <a:srgbClr val="23A2A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8" name="TextBox 37"/>
          <p:cNvSpPr txBox="1"/>
          <p:nvPr/>
        </p:nvSpPr>
        <p:spPr>
          <a:xfrm>
            <a:off x="3977640" y="3421360"/>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9" name="TextBox 38"/>
          <p:cNvSpPr txBox="1"/>
          <p:nvPr/>
        </p:nvSpPr>
        <p:spPr>
          <a:xfrm>
            <a:off x="4251959" y="3374136"/>
            <a:ext cx="7539547" cy="297517"/>
          </a:xfrm>
          <a:prstGeom prst="rect">
            <a:avLst/>
          </a:prstGeom>
          <a:noFill/>
        </p:spPr>
        <p:txBody>
          <a:bodyPr wrap="square" lIns="50800" tIns="25400" rIns="50800" bIns="25400" anchor="t">
            <a:spAutoFit/>
          </a:bodyPr>
          <a:lstStyle/>
          <a:p>
            <a:pPr algn="l"/>
            <a:r>
              <a:rPr sz="1600" b="0" i="0">
                <a:solidFill>
                  <a:srgbClr val="222B3A"/>
                </a:solidFill>
                <a:latin typeface="Arial" panose="020B0604020202020204" pitchFamily="34" charset="0"/>
                <a:cs typeface="Arial" panose="020B0604020202020204" pitchFamily="34" charset="0"/>
              </a:rPr>
              <a:t>Bring programme results into national and regional networks</a:t>
            </a:r>
          </a:p>
        </p:txBody>
      </p:sp>
      <p:sp>
        <p:nvSpPr>
          <p:cNvPr id="40" name="Oval 39"/>
          <p:cNvSpPr/>
          <p:nvPr/>
        </p:nvSpPr>
        <p:spPr>
          <a:xfrm>
            <a:off x="3977640" y="3840480"/>
            <a:ext cx="201168" cy="201168"/>
          </a:xfrm>
          <a:prstGeom prst="ellipse">
            <a:avLst/>
          </a:prstGeom>
          <a:solidFill>
            <a:srgbClr val="23A2AD"/>
          </a:solidFill>
          <a:ln>
            <a:solidFill>
              <a:srgbClr val="23A2A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1" name="TextBox 40"/>
          <p:cNvSpPr txBox="1"/>
          <p:nvPr/>
        </p:nvSpPr>
        <p:spPr>
          <a:xfrm>
            <a:off x="3977640" y="3860272"/>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42" name="TextBox 41"/>
          <p:cNvSpPr txBox="1"/>
          <p:nvPr/>
        </p:nvSpPr>
        <p:spPr>
          <a:xfrm>
            <a:off x="4251959" y="3813048"/>
            <a:ext cx="7539547" cy="297517"/>
          </a:xfrm>
          <a:prstGeom prst="rect">
            <a:avLst/>
          </a:prstGeom>
          <a:noFill/>
        </p:spPr>
        <p:txBody>
          <a:bodyPr wrap="square" lIns="50800" tIns="25400" rIns="50800" bIns="25400" anchor="t">
            <a:spAutoFit/>
          </a:bodyPr>
          <a:lstStyle/>
          <a:p>
            <a:pPr algn="l"/>
            <a:r>
              <a:rPr sz="1600" b="0" i="0">
                <a:solidFill>
                  <a:srgbClr val="222B3A"/>
                </a:solidFill>
                <a:latin typeface="Arial" panose="020B0604020202020204" pitchFamily="34" charset="0"/>
                <a:cs typeface="Arial" panose="020B0604020202020204" pitchFamily="34" charset="0"/>
              </a:rPr>
              <a:t>Feed opportunities and stakeholder needs back to the programme</a:t>
            </a:r>
          </a:p>
        </p:txBody>
      </p:sp>
      <p:sp>
        <p:nvSpPr>
          <p:cNvPr id="43" name="Rounded Rectangle 42"/>
          <p:cNvSpPr/>
          <p:nvPr/>
        </p:nvSpPr>
        <p:spPr>
          <a:xfrm>
            <a:off x="3794760" y="4288536"/>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4" name="Rounded Rectangle 43"/>
          <p:cNvSpPr/>
          <p:nvPr/>
        </p:nvSpPr>
        <p:spPr>
          <a:xfrm>
            <a:off x="3959351" y="4434840"/>
            <a:ext cx="2239429" cy="292608"/>
          </a:xfrm>
          <a:prstGeom prst="roundRect">
            <a:avLst>
              <a:gd name="adj" fmla="val 25000"/>
            </a:avLst>
          </a:prstGeom>
          <a:solidFill>
            <a:srgbClr val="E8F6F7"/>
          </a:solidFill>
          <a:ln w="10160">
            <a:solidFill>
              <a:srgbClr val="E8F6F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a:solidFill>
                  <a:srgbClr val="23A2AD"/>
                </a:solidFill>
                <a:latin typeface="Arial" panose="020B0604020202020204" pitchFamily="34" charset="0"/>
                <a:cs typeface="Arial" panose="020B0604020202020204" pitchFamily="34" charset="0"/>
              </a:rPr>
              <a:t>Promote</a:t>
            </a:r>
          </a:p>
        </p:txBody>
      </p:sp>
      <p:sp>
        <p:nvSpPr>
          <p:cNvPr id="45" name="Oval 44"/>
          <p:cNvSpPr/>
          <p:nvPr/>
        </p:nvSpPr>
        <p:spPr>
          <a:xfrm>
            <a:off x="3977640" y="4882896"/>
            <a:ext cx="201168" cy="201168"/>
          </a:xfrm>
          <a:prstGeom prst="ellipse">
            <a:avLst/>
          </a:prstGeom>
          <a:solidFill>
            <a:srgbClr val="23A2AD"/>
          </a:solidFill>
          <a:ln>
            <a:solidFill>
              <a:srgbClr val="23A2A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6" name="TextBox 45"/>
          <p:cNvSpPr txBox="1"/>
          <p:nvPr/>
        </p:nvSpPr>
        <p:spPr>
          <a:xfrm>
            <a:off x="3977640" y="4902688"/>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47" name="TextBox 46"/>
          <p:cNvSpPr txBox="1"/>
          <p:nvPr/>
        </p:nvSpPr>
        <p:spPr>
          <a:xfrm>
            <a:off x="4251959" y="4855464"/>
            <a:ext cx="7539547"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Raise awareness of Interreg results within relevant institutions</a:t>
            </a:r>
          </a:p>
        </p:txBody>
      </p:sp>
      <p:sp>
        <p:nvSpPr>
          <p:cNvPr id="48" name="Oval 47"/>
          <p:cNvSpPr/>
          <p:nvPr/>
        </p:nvSpPr>
        <p:spPr>
          <a:xfrm>
            <a:off x="3977640" y="5321808"/>
            <a:ext cx="201168" cy="201168"/>
          </a:xfrm>
          <a:prstGeom prst="ellipse">
            <a:avLst/>
          </a:prstGeom>
          <a:solidFill>
            <a:srgbClr val="23A2AD"/>
          </a:solidFill>
          <a:ln>
            <a:solidFill>
              <a:srgbClr val="23A2A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9" name="TextBox 48"/>
          <p:cNvSpPr txBox="1"/>
          <p:nvPr/>
        </p:nvSpPr>
        <p:spPr>
          <a:xfrm>
            <a:off x="3977640" y="5341600"/>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50" name="TextBox 49"/>
          <p:cNvSpPr txBox="1"/>
          <p:nvPr/>
        </p:nvSpPr>
        <p:spPr>
          <a:xfrm>
            <a:off x="4251959" y="5294376"/>
            <a:ext cx="7539547"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Support dissemination through existing national</a:t>
            </a:r>
            <a:r>
              <a:rPr lang="es-ES" sz="1600" b="0" i="0" dirty="0">
                <a:solidFill>
                  <a:srgbClr val="222B3A"/>
                </a:solidFill>
                <a:latin typeface="Arial" panose="020B0604020202020204" pitchFamily="34" charset="0"/>
                <a:cs typeface="Arial" panose="020B0604020202020204" pitchFamily="34" charset="0"/>
              </a:rPr>
              <a:t>/regional</a:t>
            </a:r>
            <a:r>
              <a:rPr sz="1600" b="0" i="0" dirty="0">
                <a:solidFill>
                  <a:srgbClr val="222B3A"/>
                </a:solidFill>
                <a:latin typeface="Arial" panose="020B0604020202020204" pitchFamily="34" charset="0"/>
                <a:cs typeface="Arial" panose="020B0604020202020204" pitchFamily="34" charset="0"/>
              </a:rPr>
              <a:t> channels</a:t>
            </a:r>
          </a:p>
        </p:txBody>
      </p:sp>
      <p:pic>
        <p:nvPicPr>
          <p:cNvPr id="3" name="Imagen 2">
            <a:extLst>
              <a:ext uri="{FF2B5EF4-FFF2-40B4-BE49-F238E27FC236}">
                <a16:creationId xmlns:a16="http://schemas.microsoft.com/office/drawing/2014/main" id="{231DB5B5-C205-5015-44FE-9136F25EB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18" y="1610798"/>
            <a:ext cx="1441843" cy="1441843"/>
          </a:xfrm>
          <a:prstGeom prst="rect">
            <a:avLst/>
          </a:prstGeom>
        </p:spPr>
      </p:pic>
    </p:spTree>
    <p:extLst>
      <p:ext uri="{BB962C8B-B14F-4D97-AF65-F5344CB8AC3E}">
        <p14:creationId xmlns:p14="http://schemas.microsoft.com/office/powerpoint/2010/main" val="422433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0422185-132E-4578-4708-CAA42A980446}"/>
              </a:ext>
            </a:extLst>
          </p:cNvPr>
          <p:cNvSpPr>
            <a:spLocks noGrp="1"/>
          </p:cNvSpPr>
          <p:nvPr>
            <p:ph type="body" sz="quarter" idx="13"/>
          </p:nvPr>
        </p:nvSpPr>
        <p:spPr>
          <a:xfrm>
            <a:off x="982699" y="817315"/>
            <a:ext cx="7197612" cy="1465262"/>
          </a:xfrm>
        </p:spPr>
        <p:txBody>
          <a:bodyPr vert="horz" lIns="0" tIns="0" rIns="0" bIns="0" rtlCol="0" anchor="t">
            <a:normAutofit/>
          </a:bodyPr>
          <a:lstStyle/>
          <a:p>
            <a:r>
              <a:rPr lang="en-GB" noProof="0">
                <a:latin typeface="Georgia"/>
              </a:rPr>
              <a:t>WHY </a:t>
            </a:r>
            <a:r>
              <a:rPr lang="en-GB">
                <a:latin typeface="Georgia"/>
              </a:rPr>
              <a:t>is</a:t>
            </a:r>
            <a:br>
              <a:rPr lang="en-GB" noProof="0"/>
            </a:br>
            <a:r>
              <a:rPr lang="en-GB">
                <a:solidFill>
                  <a:schemeClr val="tx1"/>
                </a:solidFill>
                <a:latin typeface="Georgia"/>
              </a:rPr>
              <a:t>capitalisation</a:t>
            </a:r>
            <a:r>
              <a:rPr lang="en-GB" noProof="0">
                <a:solidFill>
                  <a:schemeClr val="tx1"/>
                </a:solidFill>
                <a:latin typeface="Georgia"/>
              </a:rPr>
              <a:t> </a:t>
            </a:r>
            <a:r>
              <a:rPr lang="en-GB">
                <a:solidFill>
                  <a:schemeClr val="tx1"/>
                </a:solidFill>
                <a:latin typeface="Georgia"/>
              </a:rPr>
              <a:t>important?</a:t>
            </a:r>
            <a:endParaRPr lang="en-GB" noProof="0">
              <a:solidFill>
                <a:schemeClr val="tx1"/>
              </a:solidFill>
            </a:endParaRPr>
          </a:p>
        </p:txBody>
      </p:sp>
      <p:sp>
        <p:nvSpPr>
          <p:cNvPr id="5" name="Textplatzhalter 4">
            <a:extLst>
              <a:ext uri="{FF2B5EF4-FFF2-40B4-BE49-F238E27FC236}">
                <a16:creationId xmlns:a16="http://schemas.microsoft.com/office/drawing/2014/main" id="{BD1A175C-D830-1DCF-F5A4-CC7F2365E938}"/>
              </a:ext>
            </a:extLst>
          </p:cNvPr>
          <p:cNvSpPr>
            <a:spLocks noGrp="1"/>
          </p:cNvSpPr>
          <p:nvPr>
            <p:ph type="body" sz="quarter" idx="30"/>
          </p:nvPr>
        </p:nvSpPr>
        <p:spPr>
          <a:xfrm>
            <a:off x="983629" y="2554841"/>
            <a:ext cx="2788468" cy="3177277"/>
          </a:xfrm>
        </p:spPr>
        <p:txBody>
          <a:bodyPr vert="horz" lIns="108000" tIns="360000" rIns="108000" bIns="180000" rtlCol="0" anchor="t">
            <a:normAutofit/>
          </a:bodyPr>
          <a:lstStyle/>
          <a:p>
            <a:r>
              <a:rPr lang="en-GB" sz="1800" b="1">
                <a:solidFill>
                  <a:schemeClr val="accent3"/>
                </a:solidFill>
                <a:latin typeface="Georgia"/>
              </a:rPr>
              <a:t>PROGRAMMES</a:t>
            </a:r>
            <a:endParaRPr lang="en-GB" sz="1800" b="1">
              <a:solidFill>
                <a:schemeClr val="accent3"/>
              </a:solidFill>
              <a:latin typeface="Georgia" panose="02040502050405020303" pitchFamily="18" charset="0"/>
            </a:endParaRPr>
          </a:p>
          <a:p>
            <a:endParaRPr lang="en-GB" noProof="0"/>
          </a:p>
          <a:p>
            <a:r>
              <a:rPr lang="en-GB" sz="2000">
                <a:latin typeface="Arial"/>
                <a:cs typeface="Arial"/>
              </a:rPr>
              <a:t>Need</a:t>
            </a:r>
            <a:r>
              <a:rPr lang="en-GB" sz="2000" noProof="0">
                <a:latin typeface="Arial"/>
                <a:cs typeface="Arial"/>
              </a:rPr>
              <a:t> to demonstrate the results &amp; impact, as well as the EU added value.</a:t>
            </a:r>
          </a:p>
          <a:p>
            <a:endParaRPr lang="en-GB" noProof="0"/>
          </a:p>
        </p:txBody>
      </p:sp>
      <p:sp>
        <p:nvSpPr>
          <p:cNvPr id="8" name="Textplatzhalter 7">
            <a:extLst>
              <a:ext uri="{FF2B5EF4-FFF2-40B4-BE49-F238E27FC236}">
                <a16:creationId xmlns:a16="http://schemas.microsoft.com/office/drawing/2014/main" id="{F93CD024-61FC-6ABF-7853-C9CAB96C9BA0}"/>
              </a:ext>
            </a:extLst>
          </p:cNvPr>
          <p:cNvSpPr>
            <a:spLocks noGrp="1"/>
          </p:cNvSpPr>
          <p:nvPr>
            <p:ph type="body" sz="quarter" idx="33"/>
          </p:nvPr>
        </p:nvSpPr>
        <p:spPr>
          <a:xfrm>
            <a:off x="8890432" y="2562323"/>
            <a:ext cx="2829881" cy="3168994"/>
          </a:xfrm>
        </p:spPr>
        <p:txBody>
          <a:bodyPr vert="horz" lIns="108000" tIns="360000" rIns="108000" bIns="180000" rtlCol="0" anchor="t">
            <a:normAutofit/>
          </a:bodyPr>
          <a:lstStyle/>
          <a:p>
            <a:r>
              <a:rPr lang="en-GB" sz="1800" b="1" noProof="0">
                <a:solidFill>
                  <a:schemeClr val="accent3"/>
                </a:solidFill>
                <a:latin typeface="Georgia" panose="02040502050405020303" pitchFamily="18" charset="0"/>
              </a:rPr>
              <a:t>PROJECTS</a:t>
            </a:r>
            <a:br>
              <a:rPr lang="en-GB" noProof="0"/>
            </a:br>
            <a:endParaRPr lang="en-GB" noProof="0"/>
          </a:p>
          <a:p>
            <a:r>
              <a:rPr lang="en-GB" sz="2000">
                <a:latin typeface="Arial"/>
                <a:cs typeface="Arial"/>
              </a:rPr>
              <a:t>Needs to make their results visible, useful &amp; sustainable.</a:t>
            </a:r>
            <a:endParaRPr lang="en-GB" sz="2000" noProof="0">
              <a:latin typeface="Arial"/>
              <a:cs typeface="Arial"/>
            </a:endParaRPr>
          </a:p>
          <a:p>
            <a:endParaRPr lang="en-GB" noProof="0"/>
          </a:p>
        </p:txBody>
      </p:sp>
      <p:graphicFrame>
        <p:nvGraphicFramePr>
          <p:cNvPr id="14" name="Diagramme 13">
            <a:extLst>
              <a:ext uri="{FF2B5EF4-FFF2-40B4-BE49-F238E27FC236}">
                <a16:creationId xmlns:a16="http://schemas.microsoft.com/office/drawing/2014/main" id="{02558D1E-5D6F-5014-A0B0-9BF718AB72CB}"/>
              </a:ext>
            </a:extLst>
          </p:cNvPr>
          <p:cNvGraphicFramePr/>
          <p:nvPr>
            <p:extLst>
              <p:ext uri="{D42A27DB-BD31-4B8C-83A1-F6EECF244321}">
                <p14:modId xmlns:p14="http://schemas.microsoft.com/office/powerpoint/2010/main" val="3387024598"/>
              </p:ext>
            </p:extLst>
          </p:nvPr>
        </p:nvGraphicFramePr>
        <p:xfrm>
          <a:off x="4223442" y="2712210"/>
          <a:ext cx="4232032" cy="2867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604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CC1F4-53D8-6DBB-57C9-EDB0C28497E1}"/>
            </a:ext>
          </a:extLst>
        </p:cNvPr>
        <p:cNvGrpSpPr/>
        <p:nvPr/>
      </p:nvGrpSpPr>
      <p:grpSpPr>
        <a:xfrm>
          <a:off x="0" y="0"/>
          <a:ext cx="0" cy="0"/>
          <a:chOff x="0" y="0"/>
          <a:chExt cx="0" cy="0"/>
        </a:xfrm>
      </p:grpSpPr>
      <p:sp>
        <p:nvSpPr>
          <p:cNvPr id="11" name="TextBox 10"/>
          <p:cNvSpPr txBox="1"/>
          <p:nvPr/>
        </p:nvSpPr>
        <p:spPr>
          <a:xfrm>
            <a:off x="936994" y="486519"/>
            <a:ext cx="9692640" cy="430887"/>
          </a:xfrm>
          <a:prstGeom prst="rect">
            <a:avLst/>
          </a:prstGeom>
          <a:noFill/>
        </p:spPr>
        <p:txBody>
          <a:bodyPr wrap="square" lIns="0" tIns="0" rIns="0" bIns="0" anchor="t">
            <a:spAutoFit/>
          </a:bodyPr>
          <a:lstStyle>
            <a:defPPr>
              <a:defRPr lang="es-ES"/>
            </a:defPPr>
            <a:lvl1pPr>
              <a:lnSpc>
                <a:spcPct val="100000"/>
              </a:lnSpc>
              <a:defRPr sz="2800" b="1" i="0">
                <a:solidFill>
                  <a:srgbClr val="0E6EB6"/>
                </a:solidFill>
                <a:latin typeface="Georgia"/>
              </a:defRPr>
            </a:lvl1pPr>
          </a:lstStyle>
          <a:p>
            <a:r>
              <a:rPr lang="es-ES" dirty="0"/>
              <a:t>Capitalisation </a:t>
            </a:r>
            <a:r>
              <a:rPr dirty="0"/>
              <a:t>Role card: Projects and beneficiaries</a:t>
            </a:r>
          </a:p>
        </p:txBody>
      </p:sp>
      <p:sp>
        <p:nvSpPr>
          <p:cNvPr id="13" name="Rounded Rectangle 12"/>
          <p:cNvSpPr/>
          <p:nvPr/>
        </p:nvSpPr>
        <p:spPr>
          <a:xfrm>
            <a:off x="594360" y="1325880"/>
            <a:ext cx="2880360" cy="4526280"/>
          </a:xfrm>
          <a:prstGeom prst="roundRect">
            <a:avLst>
              <a:gd name="adj" fmla="val 12000"/>
            </a:avLst>
          </a:prstGeom>
          <a:solidFill>
            <a:srgbClr val="ECF6F0"/>
          </a:solidFill>
          <a:ln w="6350">
            <a:solidFill>
              <a:srgbClr val="ECF6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cxnSp>
        <p:nvCxnSpPr>
          <p:cNvPr id="18" name="Connector 17"/>
          <p:cNvCxnSpPr/>
          <p:nvPr/>
        </p:nvCxnSpPr>
        <p:spPr>
          <a:xfrm flipV="1">
            <a:off x="0" y="0"/>
            <a:ext cx="0" cy="0"/>
          </a:xfrm>
          <a:prstGeom prst="line">
            <a:avLst/>
          </a:prstGeom>
          <a:ln w="25400">
            <a:solidFill>
              <a:srgbClr val="58A67E"/>
            </a:solidFill>
          </a:ln>
        </p:spPr>
        <p:style>
          <a:lnRef idx="2">
            <a:schemeClr val="accent1"/>
          </a:lnRef>
          <a:fillRef idx="0">
            <a:schemeClr val="accent1"/>
          </a:fillRef>
          <a:effectRef idx="1">
            <a:schemeClr val="accent1"/>
          </a:effectRef>
          <a:fontRef idx="minor">
            <a:schemeClr val="tx1"/>
          </a:fontRef>
        </p:style>
      </p:cxnSp>
      <p:cxnSp>
        <p:nvCxnSpPr>
          <p:cNvPr id="19" name="Connector 18"/>
          <p:cNvCxnSpPr/>
          <p:nvPr/>
        </p:nvCxnSpPr>
        <p:spPr>
          <a:xfrm flipH="1" flipV="1">
            <a:off x="0" y="0"/>
            <a:ext cx="0" cy="0"/>
          </a:xfrm>
          <a:prstGeom prst="line">
            <a:avLst/>
          </a:prstGeom>
          <a:ln w="25400">
            <a:solidFill>
              <a:srgbClr val="58A67E"/>
            </a:solidFill>
          </a:ln>
        </p:spPr>
        <p:style>
          <a:lnRef idx="2">
            <a:schemeClr val="accent1"/>
          </a:lnRef>
          <a:fillRef idx="0">
            <a:schemeClr val="accent1"/>
          </a:fillRef>
          <a:effectRef idx="1">
            <a:schemeClr val="accent1"/>
          </a:effectRef>
          <a:fontRef idx="minor">
            <a:schemeClr val="tx1"/>
          </a:fontRef>
        </p:style>
      </p:cxnSp>
      <p:cxnSp>
        <p:nvCxnSpPr>
          <p:cNvPr id="20" name="Connector 19"/>
          <p:cNvCxnSpPr/>
          <p:nvPr/>
        </p:nvCxnSpPr>
        <p:spPr>
          <a:xfrm flipV="1">
            <a:off x="0" y="0"/>
            <a:ext cx="0" cy="0"/>
          </a:xfrm>
          <a:prstGeom prst="line">
            <a:avLst/>
          </a:prstGeom>
          <a:ln w="25400">
            <a:solidFill>
              <a:srgbClr val="58A67E"/>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36994" y="3344021"/>
            <a:ext cx="2286000" cy="697627"/>
          </a:xfrm>
          <a:prstGeom prst="rect">
            <a:avLst/>
          </a:prstGeom>
          <a:noFill/>
        </p:spPr>
        <p:txBody>
          <a:bodyPr wrap="square" lIns="50800" tIns="25400" rIns="50800" bIns="25400" anchor="t">
            <a:spAutoFit/>
          </a:bodyPr>
          <a:lstStyle/>
          <a:p>
            <a:pPr algn="ctr"/>
            <a:r>
              <a:rPr lang="es-ES" sz="2100" b="1" i="0" dirty="0">
                <a:solidFill>
                  <a:srgbClr val="58A67E"/>
                </a:solidFill>
                <a:latin typeface="Arial" panose="020B0604020202020204" pitchFamily="34" charset="0"/>
                <a:cs typeface="Arial" panose="020B0604020202020204" pitchFamily="34" charset="0"/>
              </a:rPr>
              <a:t>SOLUTION PROVIDER</a:t>
            </a:r>
            <a:endParaRPr sz="2100" b="1" i="0" dirty="0">
              <a:solidFill>
                <a:srgbClr val="58A67E"/>
              </a:solidFill>
              <a:latin typeface="Arial" panose="020B0604020202020204" pitchFamily="34" charset="0"/>
              <a:cs typeface="Arial" panose="020B0604020202020204" pitchFamily="34" charset="0"/>
            </a:endParaRPr>
          </a:p>
        </p:txBody>
      </p:sp>
      <p:sp>
        <p:nvSpPr>
          <p:cNvPr id="22" name="TextBox 21"/>
          <p:cNvSpPr txBox="1"/>
          <p:nvPr/>
        </p:nvSpPr>
        <p:spPr>
          <a:xfrm>
            <a:off x="800100" y="4261201"/>
            <a:ext cx="2559788" cy="1036181"/>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Projects generate evidence, engage users and make their</a:t>
            </a:r>
            <a:r>
              <a:rPr lang="es-ES" sz="1600" b="0" i="0" dirty="0">
                <a:solidFill>
                  <a:srgbClr val="222B3A"/>
                </a:solidFill>
                <a:latin typeface="Arial" panose="020B0604020202020204" pitchFamily="34" charset="0"/>
                <a:cs typeface="Arial" panose="020B0604020202020204" pitchFamily="34" charset="0"/>
              </a:rPr>
              <a:t> </a:t>
            </a:r>
            <a:r>
              <a:rPr lang="en-GB" sz="1600" b="0" i="0" noProof="0" dirty="0">
                <a:solidFill>
                  <a:srgbClr val="222B3A"/>
                </a:solidFill>
                <a:latin typeface="Arial" panose="020B0604020202020204" pitchFamily="34" charset="0"/>
                <a:cs typeface="Arial" panose="020B0604020202020204" pitchFamily="34" charset="0"/>
              </a:rPr>
              <a:t>tested</a:t>
            </a:r>
            <a:r>
              <a:rPr sz="1600" b="0" i="0" dirty="0">
                <a:solidFill>
                  <a:srgbClr val="222B3A"/>
                </a:solidFill>
                <a:latin typeface="Arial" panose="020B0604020202020204" pitchFamily="34" charset="0"/>
                <a:cs typeface="Arial" panose="020B0604020202020204" pitchFamily="34" charset="0"/>
              </a:rPr>
              <a:t> solutions ready for uptake</a:t>
            </a:r>
          </a:p>
        </p:txBody>
      </p:sp>
      <p:sp>
        <p:nvSpPr>
          <p:cNvPr id="23" name="Rounded Rectangle 22"/>
          <p:cNvSpPr/>
          <p:nvPr/>
        </p:nvSpPr>
        <p:spPr>
          <a:xfrm>
            <a:off x="960120" y="5358384"/>
            <a:ext cx="2148840" cy="347472"/>
          </a:xfrm>
          <a:prstGeom prst="roundRect">
            <a:avLst>
              <a:gd name="adj" fmla="val 25000"/>
            </a:avLst>
          </a:prstGeom>
          <a:solidFill>
            <a:srgbClr val="FFFFFF"/>
          </a:solidFill>
          <a:ln w="10160">
            <a:solidFill>
              <a:srgbClr val="58A67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dirty="0">
                <a:solidFill>
                  <a:srgbClr val="58A67E"/>
                </a:solidFill>
                <a:latin typeface="Arial" panose="020B0604020202020204" pitchFamily="34" charset="0"/>
                <a:cs typeface="Arial" panose="020B0604020202020204" pitchFamily="34" charset="0"/>
              </a:rPr>
              <a:t>Core role in capitalisation</a:t>
            </a:r>
          </a:p>
        </p:txBody>
      </p:sp>
      <p:sp>
        <p:nvSpPr>
          <p:cNvPr id="24" name="Rounded Rectangle 23"/>
          <p:cNvSpPr/>
          <p:nvPr/>
        </p:nvSpPr>
        <p:spPr>
          <a:xfrm>
            <a:off x="3794760" y="1325880"/>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25" name="Rounded Rectangle 24"/>
          <p:cNvSpPr/>
          <p:nvPr/>
        </p:nvSpPr>
        <p:spPr>
          <a:xfrm>
            <a:off x="3959351" y="1472184"/>
            <a:ext cx="2136649" cy="292608"/>
          </a:xfrm>
          <a:prstGeom prst="roundRect">
            <a:avLst>
              <a:gd name="adj" fmla="val 25000"/>
            </a:avLst>
          </a:prstGeom>
          <a:solidFill>
            <a:srgbClr val="ECF6F0"/>
          </a:solidFill>
          <a:ln w="10160">
            <a:solidFill>
              <a:srgbClr val="ECF6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dirty="0">
                <a:solidFill>
                  <a:srgbClr val="58A67E"/>
                </a:solidFill>
                <a:latin typeface="Arial" panose="020B0604020202020204" pitchFamily="34" charset="0"/>
                <a:cs typeface="Arial" panose="020B0604020202020204" pitchFamily="34" charset="0"/>
              </a:rPr>
              <a:t>Generate and test</a:t>
            </a:r>
          </a:p>
        </p:txBody>
      </p:sp>
      <p:sp>
        <p:nvSpPr>
          <p:cNvPr id="26" name="Oval 25"/>
          <p:cNvSpPr/>
          <p:nvPr/>
        </p:nvSpPr>
        <p:spPr>
          <a:xfrm>
            <a:off x="3977640" y="1920240"/>
            <a:ext cx="201168" cy="201168"/>
          </a:xfrm>
          <a:prstGeom prst="ellipse">
            <a:avLst/>
          </a:prstGeom>
          <a:solidFill>
            <a:srgbClr val="58A67E"/>
          </a:solidFill>
          <a:ln>
            <a:solidFill>
              <a:srgbClr val="58A67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27" name="TextBox 26"/>
          <p:cNvSpPr txBox="1"/>
          <p:nvPr/>
        </p:nvSpPr>
        <p:spPr>
          <a:xfrm>
            <a:off x="3977640" y="1940032"/>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28" name="TextBox 27"/>
          <p:cNvSpPr txBox="1"/>
          <p:nvPr/>
        </p:nvSpPr>
        <p:spPr>
          <a:xfrm>
            <a:off x="4251960" y="1892808"/>
            <a:ext cx="6784848" cy="297517"/>
          </a:xfrm>
          <a:prstGeom prst="rect">
            <a:avLst/>
          </a:prstGeom>
          <a:noFill/>
        </p:spPr>
        <p:txBody>
          <a:bodyPr wrap="square" lIns="50800" tIns="25400" rIns="50800" bIns="25400" anchor="t">
            <a:spAutoFit/>
          </a:bodyPr>
          <a:lstStyle/>
          <a:p>
            <a:pPr algn="l"/>
            <a:r>
              <a:rPr sz="1600" b="0" i="0">
                <a:solidFill>
                  <a:srgbClr val="222B3A"/>
                </a:solidFill>
                <a:latin typeface="Arial" panose="020B0604020202020204" pitchFamily="34" charset="0"/>
                <a:cs typeface="Arial" panose="020B0604020202020204" pitchFamily="34" charset="0"/>
              </a:rPr>
              <a:t>Develop and validate solutions in practice</a:t>
            </a:r>
          </a:p>
        </p:txBody>
      </p:sp>
      <p:sp>
        <p:nvSpPr>
          <p:cNvPr id="29" name="Oval 28"/>
          <p:cNvSpPr/>
          <p:nvPr/>
        </p:nvSpPr>
        <p:spPr>
          <a:xfrm>
            <a:off x="3977640" y="2359152"/>
            <a:ext cx="201168" cy="201168"/>
          </a:xfrm>
          <a:prstGeom prst="ellipse">
            <a:avLst/>
          </a:prstGeom>
          <a:solidFill>
            <a:srgbClr val="58A67E"/>
          </a:solidFill>
          <a:ln>
            <a:solidFill>
              <a:srgbClr val="58A67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0" name="TextBox 29"/>
          <p:cNvSpPr txBox="1"/>
          <p:nvPr/>
        </p:nvSpPr>
        <p:spPr>
          <a:xfrm>
            <a:off x="3977640" y="2378944"/>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1" name="TextBox 30"/>
          <p:cNvSpPr txBox="1"/>
          <p:nvPr/>
        </p:nvSpPr>
        <p:spPr>
          <a:xfrm>
            <a:off x="4251960" y="2331720"/>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Document evidence, use conditions and transfer requirements</a:t>
            </a:r>
          </a:p>
        </p:txBody>
      </p:sp>
      <p:sp>
        <p:nvSpPr>
          <p:cNvPr id="32" name="Rounded Rectangle 31"/>
          <p:cNvSpPr/>
          <p:nvPr/>
        </p:nvSpPr>
        <p:spPr>
          <a:xfrm>
            <a:off x="3794760" y="2807208"/>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3" name="Rounded Rectangle 32"/>
          <p:cNvSpPr/>
          <p:nvPr/>
        </p:nvSpPr>
        <p:spPr>
          <a:xfrm>
            <a:off x="3959351" y="2953512"/>
            <a:ext cx="2136649" cy="292608"/>
          </a:xfrm>
          <a:prstGeom prst="roundRect">
            <a:avLst>
              <a:gd name="adj" fmla="val 25000"/>
            </a:avLst>
          </a:prstGeom>
          <a:solidFill>
            <a:srgbClr val="ECF6F0"/>
          </a:solidFill>
          <a:ln w="10160">
            <a:solidFill>
              <a:srgbClr val="ECF6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a:solidFill>
                  <a:srgbClr val="58A67E"/>
                </a:solidFill>
                <a:latin typeface="Arial" panose="020B0604020202020204" pitchFamily="34" charset="0"/>
                <a:cs typeface="Arial" panose="020B0604020202020204" pitchFamily="34" charset="0"/>
              </a:rPr>
              <a:t>Engage</a:t>
            </a:r>
          </a:p>
        </p:txBody>
      </p:sp>
      <p:sp>
        <p:nvSpPr>
          <p:cNvPr id="34" name="Oval 33"/>
          <p:cNvSpPr/>
          <p:nvPr/>
        </p:nvSpPr>
        <p:spPr>
          <a:xfrm>
            <a:off x="3977640" y="3401568"/>
            <a:ext cx="201168" cy="201168"/>
          </a:xfrm>
          <a:prstGeom prst="ellipse">
            <a:avLst/>
          </a:prstGeom>
          <a:solidFill>
            <a:srgbClr val="58A67E"/>
          </a:solidFill>
          <a:ln>
            <a:solidFill>
              <a:srgbClr val="58A67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5" name="TextBox 34"/>
          <p:cNvSpPr txBox="1"/>
          <p:nvPr/>
        </p:nvSpPr>
        <p:spPr>
          <a:xfrm>
            <a:off x="3977640" y="3421360"/>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6" name="TextBox 35"/>
          <p:cNvSpPr txBox="1"/>
          <p:nvPr/>
        </p:nvSpPr>
        <p:spPr>
          <a:xfrm>
            <a:off x="4251960" y="3374136"/>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Work with takers and end-users early enough</a:t>
            </a:r>
          </a:p>
        </p:txBody>
      </p:sp>
      <p:sp>
        <p:nvSpPr>
          <p:cNvPr id="37" name="Oval 36"/>
          <p:cNvSpPr/>
          <p:nvPr/>
        </p:nvSpPr>
        <p:spPr>
          <a:xfrm>
            <a:off x="3977640" y="3840480"/>
            <a:ext cx="201168" cy="201168"/>
          </a:xfrm>
          <a:prstGeom prst="ellipse">
            <a:avLst/>
          </a:prstGeom>
          <a:solidFill>
            <a:srgbClr val="58A67E"/>
          </a:solidFill>
          <a:ln>
            <a:solidFill>
              <a:srgbClr val="58A67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38" name="TextBox 37"/>
          <p:cNvSpPr txBox="1"/>
          <p:nvPr/>
        </p:nvSpPr>
        <p:spPr>
          <a:xfrm>
            <a:off x="3977640" y="3860272"/>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39" name="TextBox 38"/>
          <p:cNvSpPr txBox="1"/>
          <p:nvPr/>
        </p:nvSpPr>
        <p:spPr>
          <a:xfrm>
            <a:off x="4251960" y="3813048"/>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Capture feedback that shows whether the result creates change</a:t>
            </a:r>
          </a:p>
        </p:txBody>
      </p:sp>
      <p:sp>
        <p:nvSpPr>
          <p:cNvPr id="40" name="Rounded Rectangle 39"/>
          <p:cNvSpPr/>
          <p:nvPr/>
        </p:nvSpPr>
        <p:spPr>
          <a:xfrm>
            <a:off x="3794760" y="4288536"/>
            <a:ext cx="7406640" cy="1325880"/>
          </a:xfrm>
          <a:prstGeom prst="roundRect">
            <a:avLst>
              <a:gd name="adj" fmla="val 12000"/>
            </a:avLst>
          </a:prstGeom>
          <a:solidFill>
            <a:srgbClr val="FFFFFF"/>
          </a:solidFill>
          <a:ln w="13970">
            <a:solidFill>
              <a:srgbClr val="D6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1" name="Rounded Rectangle 40"/>
          <p:cNvSpPr/>
          <p:nvPr/>
        </p:nvSpPr>
        <p:spPr>
          <a:xfrm>
            <a:off x="3959351" y="4434840"/>
            <a:ext cx="2136649" cy="292608"/>
          </a:xfrm>
          <a:prstGeom prst="roundRect">
            <a:avLst>
              <a:gd name="adj" fmla="val 25000"/>
            </a:avLst>
          </a:prstGeom>
          <a:solidFill>
            <a:srgbClr val="ECF6F0"/>
          </a:solidFill>
          <a:ln w="10160">
            <a:solidFill>
              <a:srgbClr val="ECF6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b="1">
                <a:solidFill>
                  <a:srgbClr val="58A67E"/>
                </a:solidFill>
                <a:latin typeface="Arial" panose="020B0604020202020204" pitchFamily="34" charset="0"/>
                <a:cs typeface="Arial" panose="020B0604020202020204" pitchFamily="34" charset="0"/>
              </a:rPr>
              <a:t>Contribute</a:t>
            </a:r>
          </a:p>
        </p:txBody>
      </p:sp>
      <p:sp>
        <p:nvSpPr>
          <p:cNvPr id="42" name="Oval 41"/>
          <p:cNvSpPr/>
          <p:nvPr/>
        </p:nvSpPr>
        <p:spPr>
          <a:xfrm>
            <a:off x="3977640" y="4882896"/>
            <a:ext cx="201168" cy="201168"/>
          </a:xfrm>
          <a:prstGeom prst="ellipse">
            <a:avLst/>
          </a:prstGeom>
          <a:solidFill>
            <a:srgbClr val="58A67E"/>
          </a:solidFill>
          <a:ln>
            <a:solidFill>
              <a:srgbClr val="58A67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3" name="TextBox 42"/>
          <p:cNvSpPr txBox="1"/>
          <p:nvPr/>
        </p:nvSpPr>
        <p:spPr>
          <a:xfrm>
            <a:off x="3977640" y="4902688"/>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44" name="TextBox 43"/>
          <p:cNvSpPr txBox="1"/>
          <p:nvPr/>
        </p:nvSpPr>
        <p:spPr>
          <a:xfrm>
            <a:off x="4251960" y="4855464"/>
            <a:ext cx="6784848" cy="297517"/>
          </a:xfrm>
          <a:prstGeom prst="rect">
            <a:avLst/>
          </a:prstGeom>
          <a:noFill/>
        </p:spPr>
        <p:txBody>
          <a:bodyPr wrap="square" lIns="50800" tIns="25400" rIns="50800" bIns="25400" anchor="t">
            <a:spAutoFit/>
          </a:bodyPr>
          <a:lstStyle/>
          <a:p>
            <a:pPr algn="l"/>
            <a:r>
              <a:rPr sz="1600" b="0" i="0" dirty="0">
                <a:solidFill>
                  <a:srgbClr val="222B3A"/>
                </a:solidFill>
                <a:latin typeface="Arial" panose="020B0604020202020204" pitchFamily="34" charset="0"/>
                <a:cs typeface="Arial" panose="020B0604020202020204" pitchFamily="34" charset="0"/>
              </a:rPr>
              <a:t>Make outputs accessible and maintainable</a:t>
            </a:r>
          </a:p>
        </p:txBody>
      </p:sp>
      <p:sp>
        <p:nvSpPr>
          <p:cNvPr id="45" name="Oval 44"/>
          <p:cNvSpPr/>
          <p:nvPr/>
        </p:nvSpPr>
        <p:spPr>
          <a:xfrm>
            <a:off x="3977640" y="5321808"/>
            <a:ext cx="201168" cy="201168"/>
          </a:xfrm>
          <a:prstGeom prst="ellipse">
            <a:avLst/>
          </a:prstGeom>
          <a:solidFill>
            <a:srgbClr val="58A67E"/>
          </a:solidFill>
          <a:ln>
            <a:solidFill>
              <a:srgbClr val="58A67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sp>
        <p:nvSpPr>
          <p:cNvPr id="46" name="TextBox 45"/>
          <p:cNvSpPr txBox="1"/>
          <p:nvPr/>
        </p:nvSpPr>
        <p:spPr>
          <a:xfrm>
            <a:off x="3977640" y="5341600"/>
            <a:ext cx="201168" cy="161583"/>
          </a:xfrm>
          <a:prstGeom prst="rect">
            <a:avLst/>
          </a:prstGeom>
          <a:noFill/>
        </p:spPr>
        <p:txBody>
          <a:bodyPr wrap="square" lIns="0" tIns="0" rIns="0" bIns="0" anchor="ctr">
            <a:spAutoFit/>
          </a:bodyPr>
          <a:lstStyle/>
          <a:p>
            <a:pPr algn="ctr"/>
            <a:r>
              <a:rPr sz="1050" b="1" i="0">
                <a:solidFill>
                  <a:srgbClr val="FFFFFF"/>
                </a:solidFill>
                <a:latin typeface="Arial" panose="020B0604020202020204" pitchFamily="34" charset="0"/>
                <a:cs typeface="Arial" panose="020B0604020202020204" pitchFamily="34" charset="0"/>
              </a:rPr>
              <a:t>✓</a:t>
            </a:r>
          </a:p>
        </p:txBody>
      </p:sp>
      <p:sp>
        <p:nvSpPr>
          <p:cNvPr id="47" name="TextBox 46"/>
          <p:cNvSpPr txBox="1"/>
          <p:nvPr/>
        </p:nvSpPr>
        <p:spPr>
          <a:xfrm>
            <a:off x="4251960" y="5294376"/>
            <a:ext cx="6784848" cy="297517"/>
          </a:xfrm>
          <a:prstGeom prst="rect">
            <a:avLst/>
          </a:prstGeom>
          <a:noFill/>
        </p:spPr>
        <p:txBody>
          <a:bodyPr wrap="square" lIns="50800" tIns="25400" rIns="50800" bIns="25400" anchor="t">
            <a:spAutoFit/>
          </a:bodyPr>
          <a:lstStyle/>
          <a:p>
            <a:pPr algn="l"/>
            <a:r>
              <a:rPr lang="en-GB" sz="1600" b="0" i="0" noProof="0">
                <a:solidFill>
                  <a:srgbClr val="222B3A"/>
                </a:solidFill>
                <a:latin typeface="Arial" panose="020B0604020202020204" pitchFamily="34" charset="0"/>
                <a:cs typeface="Arial" panose="020B0604020202020204" pitchFamily="34" charset="0"/>
              </a:rPr>
              <a:t>Contribute to programme communities and act as multipliers</a:t>
            </a:r>
          </a:p>
        </p:txBody>
      </p:sp>
      <p:pic>
        <p:nvPicPr>
          <p:cNvPr id="3" name="Imagen 2">
            <a:extLst>
              <a:ext uri="{FF2B5EF4-FFF2-40B4-BE49-F238E27FC236}">
                <a16:creationId xmlns:a16="http://schemas.microsoft.com/office/drawing/2014/main" id="{8307C6A8-D562-EF5C-160A-7AF5569F9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607" y="1632977"/>
            <a:ext cx="1529653" cy="1529653"/>
          </a:xfrm>
          <a:prstGeom prst="rect">
            <a:avLst/>
          </a:prstGeom>
        </p:spPr>
      </p:pic>
    </p:spTree>
    <p:extLst>
      <p:ext uri="{BB962C8B-B14F-4D97-AF65-F5344CB8AC3E}">
        <p14:creationId xmlns:p14="http://schemas.microsoft.com/office/powerpoint/2010/main" val="407470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B5CB29D3-121C-5A02-D79A-9B0519270B19}"/>
            </a:ext>
          </a:extLst>
        </p:cNvPr>
        <p:cNvGrpSpPr/>
        <p:nvPr/>
      </p:nvGrpSpPr>
      <p:grpSpPr>
        <a:xfrm>
          <a:off x="0" y="0"/>
          <a:ext cx="0" cy="0"/>
          <a:chOff x="0" y="0"/>
          <a:chExt cx="0" cy="0"/>
        </a:xfrm>
      </p:grpSpPr>
      <p:sp>
        <p:nvSpPr>
          <p:cNvPr id="2" name="TextBox 1"/>
          <p:cNvSpPr txBox="1"/>
          <p:nvPr/>
        </p:nvSpPr>
        <p:spPr>
          <a:xfrm>
            <a:off x="658368" y="457200"/>
            <a:ext cx="8595360" cy="365760"/>
          </a:xfrm>
          <a:prstGeom prst="rect">
            <a:avLst/>
          </a:prstGeom>
          <a:noFill/>
        </p:spPr>
        <p:txBody>
          <a:bodyPr wrap="square" lIns="0" tIns="0" rIns="0" bIns="0" anchor="t">
            <a:spAutoFit/>
          </a:bodyPr>
          <a:lstStyle>
            <a:defPPr>
              <a:defRPr lang="es-ES"/>
            </a:defPPr>
            <a:lvl1pPr>
              <a:lnSpc>
                <a:spcPct val="100000"/>
              </a:lnSpc>
              <a:defRPr sz="2800" b="1" i="0">
                <a:solidFill>
                  <a:srgbClr val="0E6EB6"/>
                </a:solidFill>
                <a:latin typeface="Georgia"/>
              </a:defRPr>
            </a:lvl1pPr>
          </a:lstStyle>
          <a:p>
            <a:r>
              <a:rPr dirty="0"/>
              <a:t>Connect the roles: all on board</a:t>
            </a:r>
          </a:p>
        </p:txBody>
      </p:sp>
      <p:sp>
        <p:nvSpPr>
          <p:cNvPr id="3" name="TextBox 2"/>
          <p:cNvSpPr txBox="1"/>
          <p:nvPr/>
        </p:nvSpPr>
        <p:spPr>
          <a:xfrm>
            <a:off x="658368" y="888087"/>
            <a:ext cx="7132320" cy="283154"/>
          </a:xfrm>
          <a:prstGeom prst="rect">
            <a:avLst/>
          </a:prstGeom>
          <a:noFill/>
        </p:spPr>
        <p:txBody>
          <a:bodyPr wrap="square" lIns="18288" tIns="18288" rIns="18288" bIns="18288" anchor="t">
            <a:spAutoFit/>
          </a:bodyPr>
          <a:lstStyle/>
          <a:p>
            <a:pPr algn="l"/>
            <a:r>
              <a:rPr sz="1600" b="0" dirty="0">
                <a:solidFill>
                  <a:srgbClr val="58657E"/>
                </a:solidFill>
                <a:latin typeface="Arial"/>
              </a:rPr>
              <a:t>Capitalisation is a shared process, </a:t>
            </a:r>
            <a:r>
              <a:rPr lang="en-GB" sz="1600" b="0" noProof="0" dirty="0">
                <a:solidFill>
                  <a:srgbClr val="58657E"/>
                </a:solidFill>
                <a:latin typeface="Arial"/>
              </a:rPr>
              <a:t>a partnership at programme level</a:t>
            </a:r>
            <a:endParaRPr sz="1600" b="0" dirty="0">
              <a:solidFill>
                <a:srgbClr val="58657E"/>
              </a:solidFill>
              <a:latin typeface="Arial"/>
            </a:endParaRPr>
          </a:p>
        </p:txBody>
      </p:sp>
      <p:pic>
        <p:nvPicPr>
          <p:cNvPr id="67" name="Imagen 66">
            <a:extLst>
              <a:ext uri="{FF2B5EF4-FFF2-40B4-BE49-F238E27FC236}">
                <a16:creationId xmlns:a16="http://schemas.microsoft.com/office/drawing/2014/main" id="{5B06E83E-A6F8-7631-08CE-FE6906908714}"/>
              </a:ext>
            </a:extLst>
          </p:cNvPr>
          <p:cNvPicPr>
            <a:picLocks noChangeAspect="1"/>
          </p:cNvPicPr>
          <p:nvPr/>
        </p:nvPicPr>
        <p:blipFill>
          <a:blip r:embed="rId3"/>
          <a:stretch>
            <a:fillRect/>
          </a:stretch>
        </p:blipFill>
        <p:spPr>
          <a:xfrm>
            <a:off x="1188350" y="1171241"/>
            <a:ext cx="9815299" cy="5082923"/>
          </a:xfrm>
          <a:prstGeom prst="rect">
            <a:avLst/>
          </a:prstGeom>
        </p:spPr>
      </p:pic>
    </p:spTree>
    <p:extLst>
      <p:ext uri="{BB962C8B-B14F-4D97-AF65-F5344CB8AC3E}">
        <p14:creationId xmlns:p14="http://schemas.microsoft.com/office/powerpoint/2010/main" val="18445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AB439-4201-C7A7-3891-72F4D981E286}"/>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E778C710-3D7D-ABB2-8F1F-10A7F61218CE}"/>
              </a:ext>
            </a:extLst>
          </p:cNvPr>
          <p:cNvSpPr>
            <a:spLocks noGrp="1"/>
          </p:cNvSpPr>
          <p:nvPr>
            <p:ph type="body" sz="quarter" idx="13"/>
          </p:nvPr>
        </p:nvSpPr>
        <p:spPr>
          <a:xfrm>
            <a:off x="4455886" y="1088571"/>
            <a:ext cx="7454095" cy="2148115"/>
          </a:xfrm>
        </p:spPr>
        <p:txBody>
          <a:bodyPr vert="horz" lIns="0" tIns="0" rIns="0" bIns="0" rtlCol="0" anchor="t">
            <a:normAutofit/>
          </a:bodyPr>
          <a:lstStyle/>
          <a:p>
            <a:r>
              <a:rPr lang="en-GB" noProof="0">
                <a:latin typeface="Georgia"/>
              </a:rPr>
              <a:t>WHAT do we mean</a:t>
            </a:r>
            <a:br>
              <a:rPr lang="en-GB" noProof="0"/>
            </a:br>
            <a:r>
              <a:rPr lang="en-GB">
                <a:solidFill>
                  <a:schemeClr val="tx1"/>
                </a:solidFill>
                <a:latin typeface="Georgia"/>
              </a:rPr>
              <a:t>by soft-touch approaches?</a:t>
            </a:r>
            <a:endParaRPr lang="en-GB" noProof="0">
              <a:solidFill>
                <a:schemeClr val="tx1"/>
              </a:solidFill>
              <a:latin typeface="Georgia"/>
            </a:endParaRPr>
          </a:p>
        </p:txBody>
      </p:sp>
      <p:sp>
        <p:nvSpPr>
          <p:cNvPr id="39" name="Textplatzhalter 38">
            <a:extLst>
              <a:ext uri="{FF2B5EF4-FFF2-40B4-BE49-F238E27FC236}">
                <a16:creationId xmlns:a16="http://schemas.microsoft.com/office/drawing/2014/main" id="{C2A71B67-A73A-4621-3463-FD01061EA9B2}"/>
              </a:ext>
            </a:extLst>
          </p:cNvPr>
          <p:cNvSpPr>
            <a:spLocks noGrp="1"/>
          </p:cNvSpPr>
          <p:nvPr>
            <p:ph type="body" sz="quarter" idx="4294967295"/>
          </p:nvPr>
        </p:nvSpPr>
        <p:spPr>
          <a:xfrm>
            <a:off x="4688114" y="2829697"/>
            <a:ext cx="7236155" cy="3099617"/>
          </a:xfrm>
        </p:spPr>
        <p:txBody>
          <a:bodyPr vert="horz" lIns="0" tIns="0" rIns="0" bIns="0" rtlCol="0" anchor="t">
            <a:normAutofit fontScale="40000" lnSpcReduction="20000"/>
          </a:bodyPr>
          <a:lstStyle/>
          <a:p>
            <a:r>
              <a:rPr lang="en-US" sz="5400"/>
              <a:t>Small </a:t>
            </a:r>
            <a:r>
              <a:rPr lang="en-US" sz="5400" err="1"/>
              <a:t>programme</a:t>
            </a:r>
            <a:r>
              <a:rPr lang="en-US" sz="5400"/>
              <a:t> practices that help cross-border and low-capacity </a:t>
            </a:r>
            <a:r>
              <a:rPr lang="en-US" sz="5400" err="1"/>
              <a:t>programmes</a:t>
            </a:r>
            <a:r>
              <a:rPr lang="en-US" sz="5400"/>
              <a:t> move from </a:t>
            </a:r>
            <a:r>
              <a:rPr lang="en-US" sz="5400" err="1"/>
              <a:t>capitalisation</a:t>
            </a:r>
            <a:r>
              <a:rPr lang="en-US" sz="5400"/>
              <a:t> plans to action.</a:t>
            </a:r>
          </a:p>
          <a:p>
            <a:pPr marL="342900" indent="-342900">
              <a:buFont typeface="Arial" panose="020B0604020202020204" pitchFamily="34" charset="0"/>
              <a:buChar char="•"/>
              <a:defRPr sz="2200"/>
            </a:pPr>
            <a:r>
              <a:rPr lang="en-GB" sz="5400"/>
              <a:t>Low resource </a:t>
            </a:r>
          </a:p>
          <a:p>
            <a:pPr marL="342900" indent="-342900">
              <a:buFont typeface="Arial" panose="020B0604020202020204" pitchFamily="34" charset="0"/>
              <a:buChar char="•"/>
              <a:defRPr sz="2200"/>
            </a:pPr>
            <a:r>
              <a:rPr lang="en-GB" sz="5400"/>
              <a:t>Quick to set up</a:t>
            </a:r>
          </a:p>
          <a:p>
            <a:pPr marL="342900" indent="-342900">
              <a:buFont typeface="Arial" panose="020B0604020202020204" pitchFamily="34" charset="0"/>
              <a:buChar char="•"/>
              <a:defRPr sz="2200"/>
            </a:pPr>
            <a:r>
              <a:rPr lang="es-ES" sz="5400" err="1"/>
              <a:t>Build</a:t>
            </a:r>
            <a:r>
              <a:rPr lang="es-ES" sz="5400"/>
              <a:t> </a:t>
            </a:r>
            <a:r>
              <a:rPr lang="es-ES" sz="5400" err="1"/>
              <a:t>on</a:t>
            </a:r>
            <a:r>
              <a:rPr lang="es-ES" sz="5400"/>
              <a:t> </a:t>
            </a:r>
            <a:r>
              <a:rPr lang="es-ES" sz="5400" err="1"/>
              <a:t>what</a:t>
            </a:r>
            <a:r>
              <a:rPr lang="es-ES" sz="5400"/>
              <a:t> </a:t>
            </a:r>
            <a:r>
              <a:rPr lang="es-ES" sz="5400" err="1"/>
              <a:t>exists</a:t>
            </a:r>
            <a:endParaRPr lang="es-ES" sz="5400"/>
          </a:p>
          <a:p>
            <a:pPr>
              <a:buSzPct val="120000"/>
            </a:pPr>
            <a:endParaRPr lang="en-GB" sz="5000">
              <a:solidFill>
                <a:schemeClr val="tx1">
                  <a:lumMod val="75000"/>
                  <a:lumOff val="25000"/>
                </a:schemeClr>
              </a:solidFill>
              <a:latin typeface="Arial"/>
              <a:cs typeface="Arial"/>
            </a:endParaRPr>
          </a:p>
          <a:p>
            <a:pPr marL="457200" indent="-457200">
              <a:buSzPct val="120000"/>
              <a:buFont typeface="Arial" panose="020B0604020202020204" pitchFamily="34" charset="0"/>
              <a:buChar char="•"/>
            </a:pPr>
            <a:endParaRPr lang="en-GB">
              <a:solidFill>
                <a:schemeClr val="tx1">
                  <a:lumMod val="75000"/>
                  <a:lumOff val="25000"/>
                </a:schemeClr>
              </a:solidFill>
              <a:cs typeface="Arial" panose="020B0604020202020204" pitchFamily="34" charset="0"/>
            </a:endParaRPr>
          </a:p>
        </p:txBody>
      </p:sp>
      <p:pic>
        <p:nvPicPr>
          <p:cNvPr id="6" name="Picture Placeholder 5" descr="A blue and yellow lighthouse with yellow stripes&#10;&#10;AI-generated content may be incorrect.">
            <a:extLst>
              <a:ext uri="{FF2B5EF4-FFF2-40B4-BE49-F238E27FC236}">
                <a16:creationId xmlns:a16="http://schemas.microsoft.com/office/drawing/2014/main" id="{C1CD4C99-2CAB-FA3F-4610-5E1D054C88F1}"/>
              </a:ext>
            </a:extLst>
          </p:cNvPr>
          <p:cNvPicPr>
            <a:picLocks noGrp="1" noChangeAspect="1"/>
          </p:cNvPicPr>
          <p:nvPr>
            <p:ph type="pic" sz="quarter" idx="12"/>
          </p:nvPr>
        </p:nvPicPr>
        <p:blipFill>
          <a:blip r:embed="rId3"/>
          <a:srcRect l="16719" r="16719"/>
          <a:stretch/>
        </p:blipFill>
        <p:spPr>
          <a:prstGeom prst="rect">
            <a:avLst/>
          </a:prstGeom>
          <a:solidFill>
            <a:srgbClr val="CFDBEA"/>
          </a:solidFill>
          <a:ln>
            <a:noFill/>
          </a:ln>
        </p:spPr>
      </p:pic>
    </p:spTree>
    <p:extLst>
      <p:ext uri="{BB962C8B-B14F-4D97-AF65-F5344CB8AC3E}">
        <p14:creationId xmlns:p14="http://schemas.microsoft.com/office/powerpoint/2010/main" val="325774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411480"/>
            <a:ext cx="9144000" cy="548640"/>
          </a:xfrm>
          <a:prstGeom prst="rect">
            <a:avLst/>
          </a:prstGeom>
          <a:noFill/>
          <a:ln/>
        </p:spPr>
        <p:txBody>
          <a:bodyPr wrap="square" rtlCol="0" anchor="ctr"/>
          <a:lstStyle/>
          <a:p>
            <a:pPr marL="0" indent="0">
              <a:buNone/>
            </a:pPr>
            <a:r>
              <a:rPr lang="en-US" sz="4400" b="1" spc="-100">
                <a:latin typeface="Georgia"/>
              </a:rPr>
              <a:t>A few examples to get started</a:t>
            </a:r>
          </a:p>
        </p:txBody>
      </p:sp>
      <p:sp>
        <p:nvSpPr>
          <p:cNvPr id="3" name="Text 1"/>
          <p:cNvSpPr/>
          <p:nvPr/>
        </p:nvSpPr>
        <p:spPr>
          <a:xfrm>
            <a:off x="640080" y="1014984"/>
            <a:ext cx="9144000" cy="365760"/>
          </a:xfrm>
          <a:prstGeom prst="rect">
            <a:avLst/>
          </a:prstGeom>
          <a:noFill/>
          <a:ln/>
        </p:spPr>
        <p:txBody>
          <a:bodyPr wrap="square" lIns="91440" tIns="45720" rIns="91440" bIns="45720" rtlCol="0" anchor="ctr"/>
          <a:lstStyle/>
          <a:p>
            <a:r>
              <a:rPr lang="en-US" sz="1400" i="1">
                <a:latin typeface="Arial"/>
                <a:cs typeface="Arial"/>
              </a:rPr>
              <a:t>A set of CAP practices is on your table.</a:t>
            </a:r>
          </a:p>
        </p:txBody>
      </p:sp>
      <p:sp>
        <p:nvSpPr>
          <p:cNvPr id="4" name="Shape 2"/>
          <p:cNvSpPr/>
          <p:nvPr/>
        </p:nvSpPr>
        <p:spPr>
          <a:xfrm>
            <a:off x="640080" y="1554480"/>
            <a:ext cx="3520440" cy="4480560"/>
          </a:xfrm>
          <a:prstGeom prst="roundRect">
            <a:avLst>
              <a:gd name="adj" fmla="val 2597"/>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9" name="Text 7"/>
          <p:cNvSpPr/>
          <p:nvPr/>
        </p:nvSpPr>
        <p:spPr>
          <a:xfrm>
            <a:off x="868680" y="2377440"/>
            <a:ext cx="3063240" cy="868680"/>
          </a:xfrm>
          <a:prstGeom prst="rect">
            <a:avLst/>
          </a:prstGeom>
          <a:noFill/>
          <a:ln/>
        </p:spPr>
        <p:txBody>
          <a:bodyPr wrap="square" rtlCol="0" anchor="ctr"/>
          <a:lstStyle/>
          <a:p>
            <a:pPr marL="0" indent="0">
              <a:buNone/>
            </a:pPr>
            <a:r>
              <a:rPr lang="en-US" sz="1600" b="1" err="1">
                <a:solidFill>
                  <a:srgbClr val="123D67"/>
                </a:solidFill>
                <a:latin typeface="+mj-lt"/>
                <a:ea typeface="Calibri" pitchFamily="34" charset="-122"/>
                <a:cs typeface="Calibri" pitchFamily="34" charset="-120"/>
              </a:rPr>
              <a:t>Capitalisation</a:t>
            </a:r>
            <a:r>
              <a:rPr lang="en-US" sz="1600" b="1">
                <a:solidFill>
                  <a:srgbClr val="123D67"/>
                </a:solidFill>
                <a:latin typeface="+mj-lt"/>
                <a:ea typeface="Calibri" pitchFamily="34" charset="-122"/>
                <a:cs typeface="Calibri" pitchFamily="34" charset="-120"/>
              </a:rPr>
              <a:t> questions  in project reviews</a:t>
            </a:r>
            <a:endParaRPr lang="en-US" sz="1600">
              <a:solidFill>
                <a:srgbClr val="123D67"/>
              </a:solidFill>
              <a:latin typeface="+mj-lt"/>
            </a:endParaRPr>
          </a:p>
        </p:txBody>
      </p:sp>
      <p:sp>
        <p:nvSpPr>
          <p:cNvPr id="10" name="Text 8"/>
          <p:cNvSpPr/>
          <p:nvPr/>
        </p:nvSpPr>
        <p:spPr>
          <a:xfrm>
            <a:off x="868680" y="3337560"/>
            <a:ext cx="3063240" cy="1645920"/>
          </a:xfrm>
          <a:prstGeom prst="rect">
            <a:avLst/>
          </a:prstGeom>
          <a:noFill/>
          <a:ln/>
        </p:spPr>
        <p:txBody>
          <a:bodyPr wrap="square" rtlCol="0" anchor="t"/>
          <a:lstStyle/>
          <a:p>
            <a:pPr lvl="0" defTabSz="914400" eaLnBrk="0" fontAlgn="base" hangingPunct="0">
              <a:spcBef>
                <a:spcPct val="0"/>
              </a:spcBef>
              <a:spcAft>
                <a:spcPct val="0"/>
              </a:spcAft>
            </a:pPr>
            <a:r>
              <a:rPr lang="fr-ES" altLang="fr-ES" sz="1400" b="1">
                <a:solidFill>
                  <a:srgbClr val="000000"/>
                </a:solidFill>
                <a:latin typeface="+mj-lt"/>
              </a:rPr>
              <a:t>Challenge addressed:</a:t>
            </a:r>
            <a:r>
              <a:rPr lang="fr-ES" altLang="fr-ES" sz="1400">
                <a:solidFill>
                  <a:srgbClr val="000000"/>
                </a:solidFill>
                <a:latin typeface="+mj-lt"/>
              </a:rPr>
              <a:t> Projects only think about capitalisation at the end</a:t>
            </a:r>
          </a:p>
          <a:p>
            <a:pPr lvl="0" defTabSz="914400" eaLnBrk="0" fontAlgn="base" hangingPunct="0">
              <a:spcBef>
                <a:spcPct val="0"/>
              </a:spcBef>
              <a:spcAft>
                <a:spcPct val="0"/>
              </a:spcAft>
            </a:pPr>
            <a:br>
              <a:rPr lang="fr-ES" altLang="fr-ES" sz="1400">
                <a:latin typeface="+mj-lt"/>
              </a:rPr>
            </a:br>
            <a:r>
              <a:rPr lang="fr-ES" altLang="fr-ES" sz="1400" b="1">
                <a:solidFill>
                  <a:srgbClr val="000000"/>
                </a:solidFill>
                <a:latin typeface="+mj-lt"/>
              </a:rPr>
              <a:t>Practice:</a:t>
            </a:r>
            <a:r>
              <a:rPr lang="fr-ES" altLang="fr-ES" sz="1400">
                <a:solidFill>
                  <a:srgbClr val="000000"/>
                </a:solidFill>
                <a:latin typeface="+mj-lt"/>
              </a:rPr>
              <a:t> include one short capitalisation question in review meetings or reports</a:t>
            </a:r>
          </a:p>
          <a:p>
            <a:pPr lvl="0" defTabSz="914400" eaLnBrk="0" fontAlgn="base" hangingPunct="0">
              <a:spcBef>
                <a:spcPct val="0"/>
              </a:spcBef>
              <a:spcAft>
                <a:spcPct val="0"/>
              </a:spcAft>
            </a:pPr>
            <a:br>
              <a:rPr lang="fr-ES" altLang="fr-ES" sz="1400">
                <a:latin typeface="+mj-lt"/>
              </a:rPr>
            </a:br>
            <a:r>
              <a:rPr lang="fr-ES" altLang="fr-ES" sz="1400" b="1">
                <a:solidFill>
                  <a:srgbClr val="000000"/>
                </a:solidFill>
                <a:latin typeface="+mj-lt"/>
              </a:rPr>
              <a:t>Resources:</a:t>
            </a:r>
            <a:r>
              <a:rPr lang="fr-ES" altLang="fr-ES" sz="1400">
                <a:solidFill>
                  <a:srgbClr val="000000"/>
                </a:solidFill>
                <a:latin typeface="+mj-lt"/>
              </a:rPr>
              <a:t> ⭐ low</a:t>
            </a:r>
            <a:endParaRPr lang="fr-ES" altLang="fr-ES" sz="1400">
              <a:latin typeface="+mj-lt"/>
            </a:endParaRPr>
          </a:p>
        </p:txBody>
      </p:sp>
      <p:pic>
        <p:nvPicPr>
          <p:cNvPr id="12" name="Image 0" descr="preencoded.png"/>
          <p:cNvPicPr>
            <a:picLocks noChangeAspect="1"/>
          </p:cNvPicPr>
          <p:nvPr/>
        </p:nvPicPr>
        <p:blipFill>
          <a:blip r:embed="rId3"/>
          <a:stretch>
            <a:fillRect/>
          </a:stretch>
        </p:blipFill>
        <p:spPr>
          <a:xfrm>
            <a:off x="996696" y="5385816"/>
            <a:ext cx="246888" cy="246888"/>
          </a:xfrm>
          <a:prstGeom prst="rect">
            <a:avLst/>
          </a:prstGeom>
        </p:spPr>
      </p:pic>
      <p:sp>
        <p:nvSpPr>
          <p:cNvPr id="13" name="Shape 10"/>
          <p:cNvSpPr/>
          <p:nvPr/>
        </p:nvSpPr>
        <p:spPr>
          <a:xfrm>
            <a:off x="4434840" y="1554480"/>
            <a:ext cx="3520440" cy="4480560"/>
          </a:xfrm>
          <a:prstGeom prst="roundRect">
            <a:avLst>
              <a:gd name="adj" fmla="val 2597"/>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18" name="Text 15"/>
          <p:cNvSpPr/>
          <p:nvPr/>
        </p:nvSpPr>
        <p:spPr>
          <a:xfrm>
            <a:off x="4663440" y="2377440"/>
            <a:ext cx="3063240" cy="868680"/>
          </a:xfrm>
          <a:prstGeom prst="rect">
            <a:avLst/>
          </a:prstGeom>
          <a:noFill/>
          <a:ln/>
        </p:spPr>
        <p:txBody>
          <a:bodyPr wrap="square" rtlCol="0" anchor="ctr"/>
          <a:lstStyle/>
          <a:p>
            <a:r>
              <a:rPr lang="fr-FR" sz="1600" b="1">
                <a:solidFill>
                  <a:srgbClr val="123D67"/>
                </a:solidFill>
                <a:latin typeface="+mj-lt"/>
                <a:cs typeface="Calibri" pitchFamily="34" charset="-120"/>
              </a:rPr>
              <a:t>One </a:t>
            </a:r>
            <a:r>
              <a:rPr lang="fr-FR" sz="1600" b="1" err="1">
                <a:solidFill>
                  <a:srgbClr val="123D67"/>
                </a:solidFill>
                <a:latin typeface="+mj-lt"/>
                <a:cs typeface="Calibri" pitchFamily="34" charset="-120"/>
              </a:rPr>
              <a:t>result</a:t>
            </a:r>
            <a:r>
              <a:rPr lang="fr-FR" sz="1600" b="1">
                <a:solidFill>
                  <a:srgbClr val="123D67"/>
                </a:solidFill>
                <a:latin typeface="+mj-lt"/>
                <a:cs typeface="Calibri" pitchFamily="34" charset="-120"/>
              </a:rPr>
              <a:t> </a:t>
            </a:r>
            <a:r>
              <a:rPr lang="fr-FR" sz="1600" b="1" err="1">
                <a:solidFill>
                  <a:srgbClr val="123D67"/>
                </a:solidFill>
                <a:latin typeface="+mj-lt"/>
                <a:cs typeface="Calibri" pitchFamily="34" charset="-120"/>
              </a:rPr>
              <a:t>worth</a:t>
            </a:r>
            <a:r>
              <a:rPr lang="fr-FR" sz="1600" b="1">
                <a:solidFill>
                  <a:srgbClr val="123D67"/>
                </a:solidFill>
                <a:latin typeface="+mj-lt"/>
                <a:cs typeface="Calibri" pitchFamily="34" charset="-120"/>
              </a:rPr>
              <a:t> </a:t>
            </a:r>
            <a:r>
              <a:rPr lang="fr-FR" sz="1600" b="1" err="1">
                <a:solidFill>
                  <a:srgbClr val="123D67"/>
                </a:solidFill>
                <a:latin typeface="+mj-lt"/>
                <a:cs typeface="Calibri" pitchFamily="34" charset="-120"/>
              </a:rPr>
              <a:t>reusing</a:t>
            </a:r>
            <a:endParaRPr lang="en-US" sz="1600" b="1">
              <a:solidFill>
                <a:srgbClr val="123D67"/>
              </a:solidFill>
              <a:latin typeface="+mj-lt"/>
              <a:cs typeface="Calibri" pitchFamily="34" charset="-120"/>
            </a:endParaRPr>
          </a:p>
        </p:txBody>
      </p:sp>
      <p:sp>
        <p:nvSpPr>
          <p:cNvPr id="19" name="Text 16"/>
          <p:cNvSpPr/>
          <p:nvPr/>
        </p:nvSpPr>
        <p:spPr>
          <a:xfrm>
            <a:off x="4663440" y="3337560"/>
            <a:ext cx="3063240" cy="1645920"/>
          </a:xfrm>
          <a:prstGeom prst="rect">
            <a:avLst/>
          </a:prstGeom>
          <a:noFill/>
          <a:ln/>
        </p:spPr>
        <p:txBody>
          <a:bodyPr wrap="square" rtlCol="0" anchor="t"/>
          <a:lstStyle/>
          <a:p>
            <a:pPr lvl="0" defTabSz="914400" eaLnBrk="0" fontAlgn="base" hangingPunct="0">
              <a:spcBef>
                <a:spcPct val="0"/>
              </a:spcBef>
              <a:spcAft>
                <a:spcPct val="0"/>
              </a:spcAft>
            </a:pPr>
            <a:r>
              <a:rPr lang="fr-ES" altLang="fr-ES" sz="1400" b="1">
                <a:solidFill>
                  <a:srgbClr val="000000"/>
                </a:solidFill>
              </a:rPr>
              <a:t>Challenge addressed:</a:t>
            </a:r>
            <a:r>
              <a:rPr lang="fr-ES" altLang="fr-ES" sz="1400">
                <a:solidFill>
                  <a:srgbClr val="000000"/>
                </a:solidFill>
              </a:rPr>
              <a:t> programmes struggle to identify what is reusable</a:t>
            </a:r>
          </a:p>
          <a:p>
            <a:pPr lvl="0" defTabSz="914400" eaLnBrk="0" fontAlgn="base" hangingPunct="0">
              <a:spcBef>
                <a:spcPct val="0"/>
              </a:spcBef>
              <a:spcAft>
                <a:spcPct val="0"/>
              </a:spcAft>
            </a:pPr>
            <a:br>
              <a:rPr lang="fr-ES" altLang="fr-ES" sz="1400"/>
            </a:br>
            <a:r>
              <a:rPr lang="fr-ES" altLang="fr-ES" sz="1400" b="1">
                <a:solidFill>
                  <a:srgbClr val="000000"/>
                </a:solidFill>
              </a:rPr>
              <a:t>Practice:</a:t>
            </a:r>
            <a:r>
              <a:rPr lang="fr-ES" altLang="fr-ES" sz="1400">
                <a:solidFill>
                  <a:srgbClr val="000000"/>
                </a:solidFill>
              </a:rPr>
              <a:t> ask each project to flag one result with reuse potential</a:t>
            </a:r>
          </a:p>
          <a:p>
            <a:pPr lvl="0" defTabSz="914400" eaLnBrk="0" fontAlgn="base" hangingPunct="0">
              <a:spcBef>
                <a:spcPct val="0"/>
              </a:spcBef>
              <a:spcAft>
                <a:spcPct val="0"/>
              </a:spcAft>
            </a:pPr>
            <a:endParaRPr lang="fr-ES" altLang="fr-ES" sz="1400">
              <a:solidFill>
                <a:srgbClr val="000000"/>
              </a:solidFill>
            </a:endParaRPr>
          </a:p>
          <a:p>
            <a:pPr lvl="0" defTabSz="914400" eaLnBrk="0" fontAlgn="base" hangingPunct="0">
              <a:spcBef>
                <a:spcPct val="0"/>
              </a:spcBef>
              <a:spcAft>
                <a:spcPct val="0"/>
              </a:spcAft>
            </a:pPr>
            <a:br>
              <a:rPr lang="fr-ES" altLang="fr-ES" sz="1400"/>
            </a:br>
            <a:r>
              <a:rPr lang="fr-ES" altLang="fr-ES" sz="1400" b="1">
                <a:solidFill>
                  <a:srgbClr val="000000"/>
                </a:solidFill>
              </a:rPr>
              <a:t>Resources:</a:t>
            </a:r>
            <a:r>
              <a:rPr lang="fr-ES" altLang="fr-ES" sz="1400">
                <a:solidFill>
                  <a:srgbClr val="000000"/>
                </a:solidFill>
              </a:rPr>
              <a:t> ⭐ low</a:t>
            </a:r>
            <a:endParaRPr lang="fr-ES" altLang="fr-ES" sz="1400"/>
          </a:p>
        </p:txBody>
      </p:sp>
      <p:sp>
        <p:nvSpPr>
          <p:cNvPr id="22" name="Shape 18"/>
          <p:cNvSpPr/>
          <p:nvPr/>
        </p:nvSpPr>
        <p:spPr>
          <a:xfrm>
            <a:off x="8229600" y="1554480"/>
            <a:ext cx="3520440" cy="4480560"/>
          </a:xfrm>
          <a:prstGeom prst="roundRect">
            <a:avLst>
              <a:gd name="adj" fmla="val 2597"/>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27" name="Text 23"/>
          <p:cNvSpPr/>
          <p:nvPr/>
        </p:nvSpPr>
        <p:spPr>
          <a:xfrm>
            <a:off x="8458200" y="2377440"/>
            <a:ext cx="3063240" cy="868680"/>
          </a:xfrm>
          <a:prstGeom prst="rect">
            <a:avLst/>
          </a:prstGeom>
          <a:noFill/>
          <a:ln/>
        </p:spPr>
        <p:txBody>
          <a:bodyPr wrap="square" lIns="91440" tIns="45720" rIns="91440" bIns="45720" rtlCol="0" anchor="ctr"/>
          <a:lstStyle/>
          <a:p>
            <a:pPr marL="0" indent="0">
              <a:buNone/>
            </a:pPr>
            <a:r>
              <a:rPr lang="en-US" sz="1600" b="1">
                <a:solidFill>
                  <a:srgbClr val="123D67"/>
                </a:solidFill>
                <a:latin typeface="+mj-lt"/>
                <a:cs typeface="Calibri"/>
              </a:rPr>
              <a:t>Story-based</a:t>
            </a:r>
            <a:r>
              <a:rPr lang="en-US" sz="1600" b="1">
                <a:solidFill>
                  <a:srgbClr val="133C3E"/>
                </a:solidFill>
                <a:latin typeface="Calibri"/>
                <a:ea typeface="Calibri"/>
                <a:cs typeface="Calibri"/>
              </a:rPr>
              <a:t> </a:t>
            </a:r>
            <a:r>
              <a:rPr lang="en-US" sz="1600" b="1">
                <a:solidFill>
                  <a:srgbClr val="123D67"/>
                </a:solidFill>
                <a:latin typeface="+mj-lt"/>
                <a:cs typeface="Calibri"/>
              </a:rPr>
              <a:t>result page</a:t>
            </a:r>
            <a:endParaRPr lang="en-US" sz="1600" b="1">
              <a:solidFill>
                <a:srgbClr val="123D67"/>
              </a:solidFill>
              <a:latin typeface="+mj-lt"/>
              <a:cs typeface="Calibri" pitchFamily="34" charset="-120"/>
            </a:endParaRPr>
          </a:p>
        </p:txBody>
      </p:sp>
      <p:sp>
        <p:nvSpPr>
          <p:cNvPr id="28" name="Text 24"/>
          <p:cNvSpPr/>
          <p:nvPr/>
        </p:nvSpPr>
        <p:spPr>
          <a:xfrm>
            <a:off x="8458200" y="3337560"/>
            <a:ext cx="3063240" cy="1645920"/>
          </a:xfrm>
          <a:prstGeom prst="rect">
            <a:avLst/>
          </a:prstGeom>
          <a:noFill/>
          <a:ln/>
        </p:spPr>
        <p:txBody>
          <a:bodyPr wrap="square" rtlCol="0" anchor="t"/>
          <a:lstStyle/>
          <a:p>
            <a:pPr lvl="0" defTabSz="914400" eaLnBrk="0" fontAlgn="base" hangingPunct="0">
              <a:spcBef>
                <a:spcPct val="0"/>
              </a:spcBef>
              <a:spcAft>
                <a:spcPct val="0"/>
              </a:spcAft>
            </a:pPr>
            <a:r>
              <a:rPr lang="fr-ES" altLang="fr-ES" sz="1400" b="1">
                <a:solidFill>
                  <a:srgbClr val="000000"/>
                </a:solidFill>
              </a:rPr>
              <a:t>Challenge:</a:t>
            </a:r>
            <a:r>
              <a:rPr lang="fr-ES" altLang="fr-ES" sz="1400">
                <a:solidFill>
                  <a:srgbClr val="000000"/>
                </a:solidFill>
              </a:rPr>
              <a:t> Useful results remain hidden in long technical reports</a:t>
            </a:r>
          </a:p>
          <a:p>
            <a:pPr lvl="0" defTabSz="914400" eaLnBrk="0" fontAlgn="base" hangingPunct="0">
              <a:spcBef>
                <a:spcPct val="0"/>
              </a:spcBef>
              <a:spcAft>
                <a:spcPct val="0"/>
              </a:spcAft>
            </a:pPr>
            <a:endParaRPr lang="fr-ES" altLang="fr-ES" sz="1400"/>
          </a:p>
          <a:p>
            <a:pPr lvl="0" defTabSz="914400" eaLnBrk="0" fontAlgn="base" hangingPunct="0">
              <a:spcBef>
                <a:spcPct val="0"/>
              </a:spcBef>
              <a:spcAft>
                <a:spcPct val="0"/>
              </a:spcAft>
            </a:pPr>
            <a:br>
              <a:rPr lang="fr-ES" altLang="fr-ES" sz="1400"/>
            </a:br>
            <a:r>
              <a:rPr lang="fr-ES" altLang="fr-ES" sz="1400" b="1">
                <a:solidFill>
                  <a:srgbClr val="000000"/>
                </a:solidFill>
              </a:rPr>
              <a:t>Practice:</a:t>
            </a:r>
            <a:r>
              <a:rPr lang="fr-ES" altLang="fr-ES" sz="1400">
                <a:solidFill>
                  <a:srgbClr val="000000"/>
                </a:solidFill>
              </a:rPr>
              <a:t> Replace long reporting with a one-page plain-language result summary for reuse</a:t>
            </a:r>
          </a:p>
          <a:p>
            <a:pPr lvl="0" defTabSz="914400" eaLnBrk="0" fontAlgn="base" hangingPunct="0">
              <a:spcBef>
                <a:spcPct val="0"/>
              </a:spcBef>
              <a:spcAft>
                <a:spcPct val="0"/>
              </a:spcAft>
            </a:pPr>
            <a:br>
              <a:rPr lang="fr-ES" altLang="fr-ES" sz="1400"/>
            </a:br>
            <a:r>
              <a:rPr lang="fr-ES" altLang="fr-ES" sz="1400" b="1">
                <a:solidFill>
                  <a:srgbClr val="000000"/>
                </a:solidFill>
              </a:rPr>
              <a:t>Resources:</a:t>
            </a:r>
            <a:r>
              <a:rPr lang="fr-ES" altLang="fr-ES" sz="1400">
                <a:solidFill>
                  <a:srgbClr val="000000"/>
                </a:solidFill>
              </a:rPr>
              <a:t> ⭐ Low–medium</a:t>
            </a:r>
            <a:endParaRPr lang="fr-ES" altLang="fr-ES" sz="1400"/>
          </a:p>
        </p:txBody>
      </p:sp>
      <p:pic>
        <p:nvPicPr>
          <p:cNvPr id="30" name="Image 2" descr="preencoded.png"/>
          <p:cNvPicPr>
            <a:picLocks noChangeAspect="1"/>
          </p:cNvPicPr>
          <p:nvPr/>
        </p:nvPicPr>
        <p:blipFill>
          <a:blip r:embed="rId3"/>
          <a:stretch>
            <a:fillRect/>
          </a:stretch>
        </p:blipFill>
        <p:spPr>
          <a:xfrm>
            <a:off x="8586216" y="5385816"/>
            <a:ext cx="246888" cy="246888"/>
          </a:xfrm>
          <a:prstGeom prst="rect">
            <a:avLst/>
          </a:prstGeom>
        </p:spPr>
      </p:pic>
      <p:grpSp>
        <p:nvGrpSpPr>
          <p:cNvPr id="7" name="Groupe 6">
            <a:extLst>
              <a:ext uri="{FF2B5EF4-FFF2-40B4-BE49-F238E27FC236}">
                <a16:creationId xmlns:a16="http://schemas.microsoft.com/office/drawing/2014/main" id="{77C9545A-453B-81CE-C063-E760D3450660}"/>
              </a:ext>
            </a:extLst>
          </p:cNvPr>
          <p:cNvGrpSpPr/>
          <p:nvPr/>
        </p:nvGrpSpPr>
        <p:grpSpPr>
          <a:xfrm>
            <a:off x="868681" y="1773510"/>
            <a:ext cx="2082082" cy="466304"/>
            <a:chOff x="1" y="6299"/>
            <a:chExt cx="2032151" cy="466304"/>
          </a:xfrm>
        </p:grpSpPr>
        <p:sp>
          <p:nvSpPr>
            <p:cNvPr id="8" name="Rectangle : coins arrondis 7">
              <a:extLst>
                <a:ext uri="{FF2B5EF4-FFF2-40B4-BE49-F238E27FC236}">
                  <a16:creationId xmlns:a16="http://schemas.microsoft.com/office/drawing/2014/main" id="{14BB8207-6C43-BC77-F6D4-166706391938}"/>
                </a:ext>
              </a:extLst>
            </p:cNvPr>
            <p:cNvSpPr/>
            <p:nvPr/>
          </p:nvSpPr>
          <p:spPr>
            <a:xfrm>
              <a:off x="1" y="6299"/>
              <a:ext cx="2032151" cy="444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ES"/>
            </a:p>
          </p:txBody>
        </p:sp>
        <p:sp>
          <p:nvSpPr>
            <p:cNvPr id="11" name="Rectangle : coins arrondis 4">
              <a:extLst>
                <a:ext uri="{FF2B5EF4-FFF2-40B4-BE49-F238E27FC236}">
                  <a16:creationId xmlns:a16="http://schemas.microsoft.com/office/drawing/2014/main" id="{C3EB0BB5-DE4E-3C19-62CC-9CC8F56B2936}"/>
                </a:ext>
              </a:extLst>
            </p:cNvPr>
            <p:cNvSpPr txBox="1"/>
            <p:nvPr/>
          </p:nvSpPr>
          <p:spPr>
            <a:xfrm>
              <a:off x="21704" y="28003"/>
              <a:ext cx="1989976" cy="444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600" b="1"/>
                <a:t>IMPLEMENTATION</a:t>
              </a:r>
              <a:endParaRPr lang="fr-ES" sz="1900" kern="1200"/>
            </a:p>
          </p:txBody>
        </p:sp>
      </p:grpSp>
      <p:grpSp>
        <p:nvGrpSpPr>
          <p:cNvPr id="16" name="Groupe 15">
            <a:extLst>
              <a:ext uri="{FF2B5EF4-FFF2-40B4-BE49-F238E27FC236}">
                <a16:creationId xmlns:a16="http://schemas.microsoft.com/office/drawing/2014/main" id="{72022CAF-0B63-9EE0-1D02-12234B471E97}"/>
              </a:ext>
            </a:extLst>
          </p:cNvPr>
          <p:cNvGrpSpPr/>
          <p:nvPr/>
        </p:nvGrpSpPr>
        <p:grpSpPr>
          <a:xfrm>
            <a:off x="4575967" y="1784241"/>
            <a:ext cx="2327754" cy="472730"/>
            <a:chOff x="3591063" y="-114664"/>
            <a:chExt cx="2174714" cy="472730"/>
          </a:xfrm>
        </p:grpSpPr>
        <p:sp>
          <p:nvSpPr>
            <p:cNvPr id="17" name="Rectangle : coins arrondis 16">
              <a:extLst>
                <a:ext uri="{FF2B5EF4-FFF2-40B4-BE49-F238E27FC236}">
                  <a16:creationId xmlns:a16="http://schemas.microsoft.com/office/drawing/2014/main" id="{9933B2CD-0018-900C-49F1-BA69C3D6E9B6}"/>
                </a:ext>
              </a:extLst>
            </p:cNvPr>
            <p:cNvSpPr/>
            <p:nvPr/>
          </p:nvSpPr>
          <p:spPr>
            <a:xfrm>
              <a:off x="3591063" y="-114664"/>
              <a:ext cx="2032151" cy="444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ES"/>
            </a:p>
          </p:txBody>
        </p:sp>
        <p:sp>
          <p:nvSpPr>
            <p:cNvPr id="20" name="Rectangle : coins arrondis 4">
              <a:extLst>
                <a:ext uri="{FF2B5EF4-FFF2-40B4-BE49-F238E27FC236}">
                  <a16:creationId xmlns:a16="http://schemas.microsoft.com/office/drawing/2014/main" id="{5F983E6C-3CB6-7394-B8F7-C1FCE4D003F7}"/>
                </a:ext>
              </a:extLst>
            </p:cNvPr>
            <p:cNvSpPr txBox="1"/>
            <p:nvPr/>
          </p:nvSpPr>
          <p:spPr>
            <a:xfrm>
              <a:off x="3633238" y="-86534"/>
              <a:ext cx="2132539" cy="444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600" b="1"/>
                <a:t>CALLS/SELECTION</a:t>
              </a:r>
              <a:endParaRPr lang="fr-ES" sz="1900" kern="1200"/>
            </a:p>
          </p:txBody>
        </p:sp>
      </p:grpSp>
      <p:grpSp>
        <p:nvGrpSpPr>
          <p:cNvPr id="29" name="Groupe 28">
            <a:extLst>
              <a:ext uri="{FF2B5EF4-FFF2-40B4-BE49-F238E27FC236}">
                <a16:creationId xmlns:a16="http://schemas.microsoft.com/office/drawing/2014/main" id="{C34085F4-EFA1-0DCC-E30D-08F38445813E}"/>
              </a:ext>
            </a:extLst>
          </p:cNvPr>
          <p:cNvGrpSpPr/>
          <p:nvPr/>
        </p:nvGrpSpPr>
        <p:grpSpPr>
          <a:xfrm>
            <a:off x="8458200" y="1801519"/>
            <a:ext cx="2011680" cy="466304"/>
            <a:chOff x="1" y="6299"/>
            <a:chExt cx="2032151" cy="466304"/>
          </a:xfrm>
        </p:grpSpPr>
        <p:sp>
          <p:nvSpPr>
            <p:cNvPr id="31" name="Rectangle : coins arrondis 30">
              <a:extLst>
                <a:ext uri="{FF2B5EF4-FFF2-40B4-BE49-F238E27FC236}">
                  <a16:creationId xmlns:a16="http://schemas.microsoft.com/office/drawing/2014/main" id="{8459670E-A20D-08B2-C0BF-3250EBC7DBE2}"/>
                </a:ext>
              </a:extLst>
            </p:cNvPr>
            <p:cNvSpPr/>
            <p:nvPr/>
          </p:nvSpPr>
          <p:spPr>
            <a:xfrm>
              <a:off x="1" y="6299"/>
              <a:ext cx="2032151" cy="444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ES"/>
            </a:p>
          </p:txBody>
        </p:sp>
        <p:sp>
          <p:nvSpPr>
            <p:cNvPr id="32" name="Rectangle : coins arrondis 4">
              <a:extLst>
                <a:ext uri="{FF2B5EF4-FFF2-40B4-BE49-F238E27FC236}">
                  <a16:creationId xmlns:a16="http://schemas.microsoft.com/office/drawing/2014/main" id="{39038973-D16C-DB69-E9C9-F20CC95EC811}"/>
                </a:ext>
              </a:extLst>
            </p:cNvPr>
            <p:cNvSpPr txBox="1"/>
            <p:nvPr/>
          </p:nvSpPr>
          <p:spPr>
            <a:xfrm>
              <a:off x="21704" y="28003"/>
              <a:ext cx="1989976" cy="444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600" b="1" kern="1200"/>
                <a:t>CLOSURE</a:t>
              </a:r>
              <a:endParaRPr lang="fr-ES" sz="1900" kern="120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3DD81-75EC-DCCB-3CFE-587F032CAC93}"/>
            </a:ext>
          </a:extLst>
        </p:cNvPr>
        <p:cNvGrpSpPr/>
        <p:nvPr/>
      </p:nvGrpSpPr>
      <p:grpSpPr>
        <a:xfrm>
          <a:off x="0" y="0"/>
          <a:ext cx="0" cy="0"/>
          <a:chOff x="0" y="0"/>
          <a:chExt cx="0" cy="0"/>
        </a:xfrm>
      </p:grpSpPr>
      <p:sp>
        <p:nvSpPr>
          <p:cNvPr id="7" name="Bildplatzhalter 6">
            <a:extLst>
              <a:ext uri="{FF2B5EF4-FFF2-40B4-BE49-F238E27FC236}">
                <a16:creationId xmlns:a16="http://schemas.microsoft.com/office/drawing/2014/main" id="{69AE2625-5D0C-4E9A-87CA-41BDD0766A98}"/>
              </a:ext>
            </a:extLst>
          </p:cNvPr>
          <p:cNvSpPr>
            <a:spLocks noGrp="1"/>
          </p:cNvSpPr>
          <p:nvPr>
            <p:ph type="pic" sz="quarter" idx="12"/>
          </p:nvPr>
        </p:nvSpPr>
        <p:spPr/>
        <p:txBody>
          <a:bodyPr/>
          <a:lstStyle/>
          <a:p>
            <a:endParaRPr lang="en-GB" noProof="0"/>
          </a:p>
        </p:txBody>
      </p:sp>
      <p:sp>
        <p:nvSpPr>
          <p:cNvPr id="5" name="Titel 4">
            <a:extLst>
              <a:ext uri="{FF2B5EF4-FFF2-40B4-BE49-F238E27FC236}">
                <a16:creationId xmlns:a16="http://schemas.microsoft.com/office/drawing/2014/main" id="{5764E55F-25F9-A3B0-1DA0-2561BE0F34DA}"/>
              </a:ext>
            </a:extLst>
          </p:cNvPr>
          <p:cNvSpPr>
            <a:spLocks noGrp="1"/>
          </p:cNvSpPr>
          <p:nvPr>
            <p:ph type="title"/>
          </p:nvPr>
        </p:nvSpPr>
        <p:spPr/>
        <p:txBody>
          <a:bodyPr/>
          <a:lstStyle/>
          <a:p>
            <a:r>
              <a:rPr lang="en-GB" noProof="0"/>
              <a:t>Break</a:t>
            </a:r>
          </a:p>
        </p:txBody>
      </p:sp>
    </p:spTree>
    <p:extLst>
      <p:ext uri="{BB962C8B-B14F-4D97-AF65-F5344CB8AC3E}">
        <p14:creationId xmlns:p14="http://schemas.microsoft.com/office/powerpoint/2010/main" val="150383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638DF-030C-9422-0B93-C442A3F118C8}"/>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C85EB73E-C3AE-DE9B-0348-9C653FABCA6C}"/>
              </a:ext>
            </a:extLst>
          </p:cNvPr>
          <p:cNvSpPr>
            <a:spLocks noGrp="1"/>
          </p:cNvSpPr>
          <p:nvPr>
            <p:ph type="body" sz="quarter" idx="13"/>
          </p:nvPr>
        </p:nvSpPr>
        <p:spPr>
          <a:xfrm>
            <a:off x="4325258" y="1088571"/>
            <a:ext cx="7700836" cy="1792514"/>
          </a:xfrm>
        </p:spPr>
        <p:txBody>
          <a:bodyPr vert="horz" lIns="0" tIns="0" rIns="0" bIns="0" rtlCol="0" anchor="t">
            <a:normAutofit fontScale="92500"/>
          </a:bodyPr>
          <a:lstStyle/>
          <a:p>
            <a:r>
              <a:rPr lang="en-GB" noProof="0">
                <a:latin typeface="Georgia"/>
              </a:rPr>
              <a:t>WHAT do we </a:t>
            </a:r>
            <a:r>
              <a:rPr lang="en-GB">
                <a:latin typeface="Georgia"/>
              </a:rPr>
              <a:t>want</a:t>
            </a:r>
            <a:endParaRPr lang="en-GB">
              <a:solidFill>
                <a:srgbClr val="222222"/>
              </a:solidFill>
              <a:latin typeface="Georgia"/>
            </a:endParaRPr>
          </a:p>
          <a:p>
            <a:r>
              <a:rPr lang="en-GB" sz="3900">
                <a:solidFill>
                  <a:schemeClr val="tx1"/>
                </a:solidFill>
                <a:latin typeface="Georgia"/>
              </a:rPr>
              <a:t>with the soft-touch approaches?</a:t>
            </a:r>
            <a:br>
              <a:rPr lang="en-GB" noProof="0"/>
            </a:br>
            <a:endParaRPr lang="en-GB" noProof="0">
              <a:solidFill>
                <a:schemeClr val="tx1"/>
              </a:solidFill>
              <a:latin typeface="Georgia"/>
            </a:endParaRPr>
          </a:p>
        </p:txBody>
      </p:sp>
      <p:sp>
        <p:nvSpPr>
          <p:cNvPr id="39" name="Textplatzhalter 38">
            <a:extLst>
              <a:ext uri="{FF2B5EF4-FFF2-40B4-BE49-F238E27FC236}">
                <a16:creationId xmlns:a16="http://schemas.microsoft.com/office/drawing/2014/main" id="{2182A94A-FD3E-C922-0AC0-6A92C2AFB860}"/>
              </a:ext>
            </a:extLst>
          </p:cNvPr>
          <p:cNvSpPr>
            <a:spLocks noGrp="1"/>
          </p:cNvSpPr>
          <p:nvPr>
            <p:ph type="body" sz="quarter" idx="4294967295"/>
          </p:nvPr>
        </p:nvSpPr>
        <p:spPr>
          <a:xfrm>
            <a:off x="4572000" y="2633754"/>
            <a:ext cx="7236155" cy="3099617"/>
          </a:xfrm>
        </p:spPr>
        <p:txBody>
          <a:bodyPr vert="horz" lIns="0" tIns="0" rIns="0" bIns="0" rtlCol="0" anchor="t">
            <a:normAutofit fontScale="32500" lnSpcReduction="20000"/>
          </a:bodyPr>
          <a:lstStyle/>
          <a:p>
            <a:r>
              <a:rPr lang="en-US" sz="7400">
                <a:latin typeface="Arial"/>
                <a:cs typeface="Arial"/>
              </a:rPr>
              <a:t>Create possible </a:t>
            </a:r>
            <a:r>
              <a:rPr lang="en-US" sz="7400" err="1">
                <a:latin typeface="Arial"/>
                <a:cs typeface="Arial"/>
              </a:rPr>
              <a:t>programme</a:t>
            </a:r>
            <a:r>
              <a:rPr lang="en-US" sz="7400">
                <a:latin typeface="Arial"/>
                <a:cs typeface="Arial"/>
              </a:rPr>
              <a:t> responses to questions such as: </a:t>
            </a:r>
          </a:p>
          <a:p>
            <a:pPr marL="685800" indent="-685800">
              <a:buChar char="•"/>
            </a:pPr>
            <a:r>
              <a:rPr lang="en-GB" sz="5400">
                <a:latin typeface="Arial"/>
                <a:cs typeface="Arial"/>
              </a:rPr>
              <a:t>How do we help projects think beyond their own project?</a:t>
            </a:r>
            <a:endParaRPr lang="en-GB" sz="5400">
              <a:cs typeface="Arial"/>
            </a:endParaRPr>
          </a:p>
          <a:p>
            <a:pPr marL="685800" indent="-685800">
              <a:buChar char="•"/>
            </a:pPr>
            <a:r>
              <a:rPr lang="en-GB" sz="5400">
                <a:solidFill>
                  <a:srgbClr val="222222"/>
                </a:solidFill>
                <a:latin typeface="Arial"/>
                <a:cs typeface="Arial"/>
              </a:rPr>
              <a:t>How do we identify results worth keeping alive?</a:t>
            </a:r>
          </a:p>
          <a:p>
            <a:pPr marL="685800" indent="-685800">
              <a:buChar char="•"/>
            </a:pPr>
            <a:r>
              <a:rPr lang="en-GB" sz="5400">
                <a:solidFill>
                  <a:srgbClr val="222222"/>
                </a:solidFill>
                <a:latin typeface="Arial"/>
                <a:cs typeface="Arial"/>
              </a:rPr>
              <a:t>How do we create small but useful capitalisation habits &amp; actions?</a:t>
            </a:r>
            <a:endParaRPr lang="en-GB" sz="5400">
              <a:solidFill>
                <a:srgbClr val="222222"/>
              </a:solidFill>
              <a:cs typeface="Arial" panose="020B0604020202020204" pitchFamily="34" charset="0"/>
            </a:endParaRPr>
          </a:p>
          <a:p>
            <a:pPr>
              <a:buSzPct val="120000"/>
            </a:pPr>
            <a:endParaRPr lang="en-GB" sz="5000">
              <a:solidFill>
                <a:schemeClr val="tx1">
                  <a:lumMod val="75000"/>
                  <a:lumOff val="25000"/>
                </a:schemeClr>
              </a:solidFill>
              <a:cs typeface="Arial" panose="020B0604020202020204" pitchFamily="34" charset="0"/>
            </a:endParaRPr>
          </a:p>
          <a:p>
            <a:pPr marL="457200" indent="-457200">
              <a:buSzPct val="120000"/>
              <a:buFont typeface="Arial" panose="020B0604020202020204" pitchFamily="34" charset="0"/>
              <a:buChar char="•"/>
            </a:pPr>
            <a:endParaRPr lang="en-GB">
              <a:solidFill>
                <a:schemeClr val="tx1">
                  <a:lumMod val="75000"/>
                  <a:lumOff val="25000"/>
                </a:schemeClr>
              </a:solidFill>
              <a:cs typeface="Arial" panose="020B0604020202020204" pitchFamily="34" charset="0"/>
            </a:endParaRPr>
          </a:p>
        </p:txBody>
      </p:sp>
      <p:pic>
        <p:nvPicPr>
          <p:cNvPr id="18" name="Picture Placeholder 17" descr="A person holding a sign&#10;&#10;AI-generated content may be incorrect.">
            <a:extLst>
              <a:ext uri="{FF2B5EF4-FFF2-40B4-BE49-F238E27FC236}">
                <a16:creationId xmlns:a16="http://schemas.microsoft.com/office/drawing/2014/main" id="{03EB1E7D-A83E-EB8C-ABAA-4191860165C4}"/>
              </a:ext>
            </a:extLst>
          </p:cNvPr>
          <p:cNvPicPr>
            <a:picLocks noGrp="1" noChangeAspect="1"/>
          </p:cNvPicPr>
          <p:nvPr>
            <p:ph type="pic" sz="quarter" idx="12"/>
          </p:nvPr>
        </p:nvPicPr>
        <p:blipFill>
          <a:blip r:embed="rId3"/>
          <a:srcRect l="1095" r="1095"/>
          <a:stretch/>
        </p:blipFill>
        <p:spPr>
          <a:prstGeom prst="rect">
            <a:avLst/>
          </a:prstGeom>
          <a:solidFill>
            <a:srgbClr val="CFDBEA"/>
          </a:solidFill>
          <a:ln>
            <a:noFill/>
          </a:ln>
        </p:spPr>
      </p:pic>
    </p:spTree>
    <p:extLst>
      <p:ext uri="{BB962C8B-B14F-4D97-AF65-F5344CB8AC3E}">
        <p14:creationId xmlns:p14="http://schemas.microsoft.com/office/powerpoint/2010/main" val="13949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45608-BC26-B610-36B9-DB9BC3CBF83F}"/>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AF836F5E-B440-31B0-3462-E09EE485DBF9}"/>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Group work </a:t>
            </a:r>
            <a:r>
              <a:rPr lang="en-GB" noProof="0">
                <a:latin typeface="Georgia"/>
              </a:rPr>
              <a:t>(20 min)</a:t>
            </a:r>
          </a:p>
        </p:txBody>
      </p:sp>
      <p:sp>
        <p:nvSpPr>
          <p:cNvPr id="6" name="Textplatzhalter 5">
            <a:extLst>
              <a:ext uri="{FF2B5EF4-FFF2-40B4-BE49-F238E27FC236}">
                <a16:creationId xmlns:a16="http://schemas.microsoft.com/office/drawing/2014/main" id="{37A9C958-F126-9839-0FD9-2D4A1DBBDF05}"/>
              </a:ext>
            </a:extLst>
          </p:cNvPr>
          <p:cNvSpPr>
            <a:spLocks noGrp="1"/>
          </p:cNvSpPr>
          <p:nvPr>
            <p:ph type="body" sz="quarter" idx="4294967295"/>
          </p:nvPr>
        </p:nvSpPr>
        <p:spPr>
          <a:xfrm>
            <a:off x="1557682" y="2203225"/>
            <a:ext cx="7067334" cy="2857500"/>
          </a:xfrm>
        </p:spPr>
        <p:txBody>
          <a:bodyPr vert="horz" lIns="0" tIns="0" rIns="0" bIns="0" rtlCol="0" anchor="t">
            <a:normAutofit fontScale="62500" lnSpcReduction="20000"/>
          </a:bodyPr>
          <a:lstStyle/>
          <a:p>
            <a:r>
              <a:rPr lang="en-GB">
                <a:latin typeface="Arial"/>
                <a:cs typeface="Arial"/>
              </a:rPr>
              <a:t>Look at the practice cards on your table, and discuss:</a:t>
            </a:r>
          </a:p>
          <a:p>
            <a:pPr marL="457200" indent="-457200">
              <a:buFont typeface="Arial" panose="020B0604020202020204" pitchFamily="34" charset="0"/>
              <a:buChar char="•"/>
            </a:pPr>
            <a:r>
              <a:rPr lang="en-GB">
                <a:latin typeface="Arial"/>
                <a:cs typeface="Arial"/>
              </a:rPr>
              <a:t>Which practices could really work for your programmes?</a:t>
            </a:r>
          </a:p>
          <a:p>
            <a:pPr marL="457200" indent="-457200">
              <a:buFont typeface="Arial" panose="020B0604020202020204" pitchFamily="34" charset="0"/>
              <a:buChar char="•"/>
            </a:pPr>
            <a:r>
              <a:rPr lang="en-GB">
                <a:latin typeface="Arial"/>
                <a:cs typeface="Arial"/>
              </a:rPr>
              <a:t>Which practices are interesting but would need to be adapted?</a:t>
            </a:r>
          </a:p>
          <a:p>
            <a:pPr marL="457200" indent="-457200">
              <a:buFont typeface="Arial" panose="020B0604020202020204" pitchFamily="34" charset="0"/>
              <a:buChar char="•"/>
            </a:pPr>
            <a:r>
              <a:rPr lang="en-GB">
                <a:latin typeface="Arial"/>
                <a:cs typeface="Arial"/>
              </a:rPr>
              <a:t>Which ones feel too ambitious or not relevant right now?</a:t>
            </a:r>
          </a:p>
          <a:p>
            <a:pPr marL="457200" indent="-457200">
              <a:buFont typeface="Arial" panose="020B0604020202020204" pitchFamily="34" charset="0"/>
              <a:buChar char="•"/>
            </a:pPr>
            <a:r>
              <a:rPr lang="en-GB">
                <a:latin typeface="Arial"/>
                <a:cs typeface="Arial"/>
              </a:rPr>
              <a:t>Any new CAP practice you can think of?</a:t>
            </a: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13821119-FF9F-6333-8717-CC67D4597E0C}"/>
              </a:ext>
            </a:extLst>
          </p:cNvPr>
          <p:cNvPicPr>
            <a:picLocks noChangeAspect="1"/>
          </p:cNvPicPr>
          <p:nvPr>
            <p:extLst>
              <p:ext uri="{C676402C-DOCS-INFO-873F-D02D20150324}">
                <p:docsInfo xmlns:p14="http://schemas.microsoft.com/office/powerpoint/2010/main" xmlns:a14="http://schemas.microsoft.com/office/drawing/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2209403"/>
            <a:ext cx="4597090" cy="3676635"/>
          </a:xfrm>
          <a:prstGeom prst="rect">
            <a:avLst/>
          </a:prstGeom>
        </p:spPr>
      </p:pic>
    </p:spTree>
    <p:extLst>
      <p:ext uri="{BB962C8B-B14F-4D97-AF65-F5344CB8AC3E}">
        <p14:creationId xmlns:p14="http://schemas.microsoft.com/office/powerpoint/2010/main" val="316407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39DD3-8401-A133-5B5A-1650FE453C77}"/>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D4698064-04E1-FF89-7F9A-8B8968CFC93F}"/>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Plenary </a:t>
            </a:r>
            <a:r>
              <a:rPr lang="en-GB" noProof="0">
                <a:latin typeface="Georgia"/>
              </a:rPr>
              <a:t>(</a:t>
            </a:r>
            <a:r>
              <a:rPr lang="en-GB">
                <a:latin typeface="Georgia"/>
              </a:rPr>
              <a:t>1</a:t>
            </a:r>
            <a:r>
              <a:rPr lang="en-GB" noProof="0">
                <a:latin typeface="Georgia"/>
              </a:rPr>
              <a:t>0 min)</a:t>
            </a:r>
          </a:p>
        </p:txBody>
      </p:sp>
      <p:sp>
        <p:nvSpPr>
          <p:cNvPr id="6" name="Textplatzhalter 5">
            <a:extLst>
              <a:ext uri="{FF2B5EF4-FFF2-40B4-BE49-F238E27FC236}">
                <a16:creationId xmlns:a16="http://schemas.microsoft.com/office/drawing/2014/main" id="{B14CC599-14F1-6D54-3DCD-6FA4DFF5824E}"/>
              </a:ext>
            </a:extLst>
          </p:cNvPr>
          <p:cNvSpPr>
            <a:spLocks noGrp="1"/>
          </p:cNvSpPr>
          <p:nvPr>
            <p:ph type="body" sz="quarter" idx="4294967295"/>
          </p:nvPr>
        </p:nvSpPr>
        <p:spPr>
          <a:xfrm>
            <a:off x="1557682" y="2203225"/>
            <a:ext cx="7067334" cy="2857500"/>
          </a:xfrm>
        </p:spPr>
        <p:txBody>
          <a:bodyPr vert="horz" lIns="0" tIns="0" rIns="0" bIns="0" rtlCol="0" anchor="t">
            <a:normAutofit/>
          </a:bodyPr>
          <a:lstStyle/>
          <a:p>
            <a:r>
              <a:rPr lang="en-GB">
                <a:latin typeface="Arial"/>
                <a:cs typeface="Arial"/>
              </a:rPr>
              <a:t>Each table shares:</a:t>
            </a:r>
          </a:p>
          <a:p>
            <a:pPr marL="457200" indent="-457200">
              <a:buFont typeface="Arial" panose="020B0604020202020204" pitchFamily="34" charset="0"/>
              <a:buChar char="•"/>
            </a:pPr>
            <a:r>
              <a:rPr lang="en-GB">
                <a:latin typeface="Arial"/>
                <a:cs typeface="Arial"/>
              </a:rPr>
              <a:t>Which practices would  work best?</a:t>
            </a:r>
          </a:p>
          <a:p>
            <a:pPr marL="457200" indent="-457200">
              <a:buFont typeface="Arial" panose="020B0604020202020204" pitchFamily="34" charset="0"/>
              <a:buChar char="•"/>
            </a:pPr>
            <a:r>
              <a:rPr lang="en-GB">
                <a:latin typeface="Arial"/>
                <a:cs typeface="Arial"/>
              </a:rPr>
              <a:t>At which stage of the programme lifecycle.</a:t>
            </a: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AA0179DE-CCA4-F407-813A-C1EB39418A5D}"/>
              </a:ext>
            </a:extLst>
          </p:cNvPr>
          <p:cNvPicPr>
            <a:picLocks noChangeAspect="1"/>
          </p:cNvPicPr>
          <p:nvPr>
            <p:extLst>
              <p:ext uri="{C676402C-DOCS-INFO-873F-D02D20150324}">
                <p:docsInfo xmlns:a14="http://schemas.microsoft.com/office/drawing/2010/main" xmlns:p14="http://schemas.microsoft.com/office/powerpoint/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2209403"/>
            <a:ext cx="4597090" cy="3676635"/>
          </a:xfrm>
          <a:prstGeom prst="rect">
            <a:avLst/>
          </a:prstGeom>
        </p:spPr>
      </p:pic>
    </p:spTree>
    <p:extLst>
      <p:ext uri="{BB962C8B-B14F-4D97-AF65-F5344CB8AC3E}">
        <p14:creationId xmlns:p14="http://schemas.microsoft.com/office/powerpoint/2010/main" val="120773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E3CF8-B863-F27E-5912-429574A1EE13}"/>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0B490021-956E-3638-28D0-03EB8C159A79}"/>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Individual reflection </a:t>
            </a:r>
            <a:r>
              <a:rPr lang="en-GB" noProof="0">
                <a:latin typeface="Georgia"/>
              </a:rPr>
              <a:t>(</a:t>
            </a:r>
            <a:r>
              <a:rPr lang="en-GB">
                <a:latin typeface="Georgia"/>
              </a:rPr>
              <a:t>10</a:t>
            </a:r>
            <a:r>
              <a:rPr lang="en-GB" noProof="0">
                <a:latin typeface="Georgia"/>
              </a:rPr>
              <a:t> min)</a:t>
            </a:r>
            <a:endParaRPr lang="en-US"/>
          </a:p>
        </p:txBody>
      </p:sp>
      <p:sp>
        <p:nvSpPr>
          <p:cNvPr id="6" name="Textplatzhalter 5">
            <a:extLst>
              <a:ext uri="{FF2B5EF4-FFF2-40B4-BE49-F238E27FC236}">
                <a16:creationId xmlns:a16="http://schemas.microsoft.com/office/drawing/2014/main" id="{3F680731-E5F2-9FBB-8190-6231A659CA7C}"/>
              </a:ext>
            </a:extLst>
          </p:cNvPr>
          <p:cNvSpPr>
            <a:spLocks noGrp="1"/>
          </p:cNvSpPr>
          <p:nvPr>
            <p:ph type="body" sz="quarter" idx="4294967295"/>
          </p:nvPr>
        </p:nvSpPr>
        <p:spPr>
          <a:xfrm>
            <a:off x="1557682" y="2203225"/>
            <a:ext cx="7067334" cy="2857500"/>
          </a:xfrm>
        </p:spPr>
        <p:txBody>
          <a:bodyPr vert="horz" lIns="0" tIns="0" rIns="0" bIns="0" rtlCol="0" anchor="t">
            <a:normAutofit/>
          </a:bodyPr>
          <a:lstStyle/>
          <a:p>
            <a:r>
              <a:rPr lang="en-GB">
                <a:latin typeface="Arial"/>
                <a:cs typeface="Arial"/>
              </a:rPr>
              <a:t>Go to workbook, Step 3 (p.7) and reflect individually on the following:</a:t>
            </a:r>
            <a:endParaRPr lang="en-US">
              <a:cs typeface="Arial" panose="020B0604020202020204" pitchFamily="34" charset="0"/>
            </a:endParaRPr>
          </a:p>
          <a:p>
            <a:pPr marL="457200" indent="-457200">
              <a:buChar char="•"/>
            </a:pPr>
            <a:r>
              <a:rPr lang="en-GB">
                <a:latin typeface="Arial"/>
                <a:cs typeface="Arial"/>
              </a:rPr>
              <a:t>What is your chosen practice? Why?</a:t>
            </a:r>
            <a:endParaRPr lang="en-US">
              <a:cs typeface="Arial" panose="020B0604020202020204" pitchFamily="34" charset="0"/>
            </a:endParaRPr>
          </a:p>
          <a:p>
            <a:pPr marL="457200" indent="-457200">
              <a:buFont typeface="Arial" panose="020B0604020202020204" pitchFamily="34" charset="0"/>
              <a:buChar char="•"/>
            </a:pPr>
            <a:r>
              <a:rPr lang="en-GB">
                <a:latin typeface="Arial"/>
                <a:cs typeface="Arial"/>
              </a:rPr>
              <a:t>Who/What do you need to implement it?</a:t>
            </a:r>
          </a:p>
          <a:p>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283529CD-0628-0FBE-A16B-F29DCC5D5484}"/>
              </a:ext>
            </a:extLst>
          </p:cNvPr>
          <p:cNvPicPr>
            <a:picLocks noChangeAspect="1"/>
          </p:cNvPicPr>
          <p:nvPr>
            <p:extLst>
              <p:ext uri="{C676402C-DOCS-INFO-873F-D02D20150324}">
                <p:docsInfo xmlns:a14="http://schemas.microsoft.com/office/drawing/2010/main" xmlns:p14="http://schemas.microsoft.com/office/powerpoint/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8052110" y="3428603"/>
            <a:ext cx="4466462" cy="3575035"/>
          </a:xfrm>
          <a:prstGeom prst="rect">
            <a:avLst/>
          </a:prstGeom>
        </p:spPr>
      </p:pic>
    </p:spTree>
    <p:extLst>
      <p:ext uri="{BB962C8B-B14F-4D97-AF65-F5344CB8AC3E}">
        <p14:creationId xmlns:p14="http://schemas.microsoft.com/office/powerpoint/2010/main" val="231132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703E-BCDA-D583-8CAA-84A558B0E3B6}"/>
            </a:ext>
          </a:extLst>
        </p:cNvPr>
        <p:cNvGrpSpPr/>
        <p:nvPr/>
      </p:nvGrpSpPr>
      <p:grpSpPr>
        <a:xfrm>
          <a:off x="0" y="0"/>
          <a:ext cx="0" cy="0"/>
          <a:chOff x="0" y="0"/>
          <a:chExt cx="0" cy="0"/>
        </a:xfrm>
      </p:grpSpPr>
      <p:sp>
        <p:nvSpPr>
          <p:cNvPr id="12" name="Textplatzhalter 11">
            <a:extLst>
              <a:ext uri="{FF2B5EF4-FFF2-40B4-BE49-F238E27FC236}">
                <a16:creationId xmlns:a16="http://schemas.microsoft.com/office/drawing/2014/main" id="{FCFB3248-E8B3-2A4F-E2C9-E5B047F12AEB}"/>
              </a:ext>
            </a:extLst>
          </p:cNvPr>
          <p:cNvSpPr>
            <a:spLocks noGrp="1"/>
          </p:cNvSpPr>
          <p:nvPr>
            <p:ph type="body" sz="quarter" idx="10"/>
          </p:nvPr>
        </p:nvSpPr>
        <p:spPr>
          <a:xfrm>
            <a:off x="1023257" y="1317405"/>
            <a:ext cx="5921375" cy="430118"/>
          </a:xfrm>
        </p:spPr>
        <p:txBody>
          <a:bodyPr/>
          <a:lstStyle/>
          <a:p>
            <a:pPr>
              <a:lnSpc>
                <a:spcPct val="130000"/>
              </a:lnSpc>
              <a:spcBef>
                <a:spcPts val="1000"/>
              </a:spcBef>
            </a:pPr>
            <a:r>
              <a:rPr lang="en-US" sz="2400">
                <a:latin typeface="Arial"/>
                <a:cs typeface="Arial"/>
              </a:rPr>
              <a:t>STEP 04</a:t>
            </a:r>
            <a:endParaRPr lang="en-US" sz="2400" b="1" noProof="0">
              <a:solidFill>
                <a:schemeClr val="bg1"/>
              </a:solidFill>
              <a:latin typeface="Arial"/>
              <a:cs typeface="Arial"/>
            </a:endParaRPr>
          </a:p>
        </p:txBody>
      </p:sp>
      <p:sp>
        <p:nvSpPr>
          <p:cNvPr id="16" name="Textplatzhalter 15">
            <a:extLst>
              <a:ext uri="{FF2B5EF4-FFF2-40B4-BE49-F238E27FC236}">
                <a16:creationId xmlns:a16="http://schemas.microsoft.com/office/drawing/2014/main" id="{E97DF0A3-11E3-AC55-E7EF-E7CEF363D811}"/>
              </a:ext>
            </a:extLst>
          </p:cNvPr>
          <p:cNvSpPr>
            <a:spLocks noGrp="1"/>
          </p:cNvSpPr>
          <p:nvPr>
            <p:ph type="body" sz="quarter" idx="11"/>
          </p:nvPr>
        </p:nvSpPr>
        <p:spPr>
          <a:xfrm>
            <a:off x="1023258" y="1973575"/>
            <a:ext cx="10080625" cy="2750004"/>
          </a:xfrm>
        </p:spPr>
        <p:txBody>
          <a:bodyPr vert="horz" lIns="0" tIns="0" rIns="0" bIns="0" rtlCol="0" anchor="t">
            <a:normAutofit/>
          </a:bodyPr>
          <a:lstStyle/>
          <a:p>
            <a:pPr>
              <a:lnSpc>
                <a:spcPts val="6500"/>
              </a:lnSpc>
            </a:pPr>
            <a:r>
              <a:rPr lang="en-US">
                <a:latin typeface="Georgia"/>
              </a:rPr>
              <a:t>Why is </a:t>
            </a:r>
            <a:r>
              <a:rPr lang="en-US" err="1">
                <a:latin typeface="Georgia"/>
              </a:rPr>
              <a:t>capitalisation</a:t>
            </a:r>
            <a:r>
              <a:rPr lang="en-US">
                <a:latin typeface="Georgia"/>
              </a:rPr>
              <a:t> not </a:t>
            </a:r>
            <a:r>
              <a:rPr lang="en-US">
                <a:solidFill>
                  <a:schemeClr val="accent4"/>
                </a:solidFill>
                <a:latin typeface="Georgia"/>
              </a:rPr>
              <a:t>happening?</a:t>
            </a:r>
            <a:endParaRPr lang="en-GB">
              <a:latin typeface="Georgia"/>
            </a:endParaRPr>
          </a:p>
        </p:txBody>
      </p:sp>
      <p:sp>
        <p:nvSpPr>
          <p:cNvPr id="14" name="Textplatzhalter 13">
            <a:extLst>
              <a:ext uri="{FF2B5EF4-FFF2-40B4-BE49-F238E27FC236}">
                <a16:creationId xmlns:a16="http://schemas.microsoft.com/office/drawing/2014/main" id="{026E17CA-0C08-DFA2-5274-E1F8EFAB2E7F}"/>
              </a:ext>
            </a:extLst>
          </p:cNvPr>
          <p:cNvSpPr>
            <a:spLocks noGrp="1"/>
          </p:cNvSpPr>
          <p:nvPr>
            <p:ph type="body" sz="quarter" idx="12"/>
          </p:nvPr>
        </p:nvSpPr>
        <p:spPr>
          <a:xfrm>
            <a:off x="1023258" y="4192868"/>
            <a:ext cx="5921375" cy="251607"/>
          </a:xfrm>
        </p:spPr>
        <p:txBody>
          <a:bodyPr/>
          <a:lstStyle/>
          <a:p>
            <a:pPr>
              <a:lnSpc>
                <a:spcPct val="130000"/>
              </a:lnSpc>
            </a:pPr>
            <a:r>
              <a:rPr lang="en-GB">
                <a:latin typeface="Georgia"/>
              </a:rPr>
              <a:t>Kelly Zielniewski </a:t>
            </a:r>
            <a:r>
              <a:rPr lang="en-GB" sz="1400" noProof="0">
                <a:latin typeface="Georgia"/>
              </a:rPr>
              <a:t>/ 01.07.2026</a:t>
            </a:r>
          </a:p>
        </p:txBody>
      </p:sp>
    </p:spTree>
    <p:extLst>
      <p:ext uri="{BB962C8B-B14F-4D97-AF65-F5344CB8AC3E}">
        <p14:creationId xmlns:p14="http://schemas.microsoft.com/office/powerpoint/2010/main" val="156492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9F6950F-D4F3-9B2A-C673-7DD719D2E175}"/>
              </a:ext>
            </a:extLst>
          </p:cNvPr>
          <p:cNvSpPr>
            <a:spLocks noGrp="1"/>
          </p:cNvSpPr>
          <p:nvPr>
            <p:ph type="body" sz="quarter" idx="11"/>
          </p:nvPr>
        </p:nvSpPr>
        <p:spPr/>
        <p:txBody>
          <a:bodyPr>
            <a:normAutofit/>
          </a:bodyPr>
          <a:lstStyle/>
          <a:p>
            <a:r>
              <a:rPr lang="en-GB" noProof="0"/>
              <a:t>Agenda</a:t>
            </a:r>
            <a:endParaRPr lang="en-GB" noProof="0">
              <a:solidFill>
                <a:schemeClr val="accent1"/>
              </a:solidFill>
            </a:endParaRPr>
          </a:p>
        </p:txBody>
      </p:sp>
      <p:sp>
        <p:nvSpPr>
          <p:cNvPr id="9" name="Textplatzhalter 8">
            <a:extLst>
              <a:ext uri="{FF2B5EF4-FFF2-40B4-BE49-F238E27FC236}">
                <a16:creationId xmlns:a16="http://schemas.microsoft.com/office/drawing/2014/main" id="{CAF8C124-29E6-3FA1-7769-EBC869B18555}"/>
              </a:ext>
            </a:extLst>
          </p:cNvPr>
          <p:cNvSpPr>
            <a:spLocks noGrp="1"/>
          </p:cNvSpPr>
          <p:nvPr>
            <p:ph type="body" sz="quarter" idx="12"/>
          </p:nvPr>
        </p:nvSpPr>
        <p:spPr/>
        <p:txBody>
          <a:bodyPr>
            <a:normAutofit/>
          </a:bodyPr>
          <a:lstStyle/>
          <a:p>
            <a:r>
              <a:rPr lang="en-GB" noProof="0"/>
              <a:t>05</a:t>
            </a:r>
          </a:p>
        </p:txBody>
      </p:sp>
      <p:sp>
        <p:nvSpPr>
          <p:cNvPr id="10" name="Textplatzhalter 9">
            <a:extLst>
              <a:ext uri="{FF2B5EF4-FFF2-40B4-BE49-F238E27FC236}">
                <a16:creationId xmlns:a16="http://schemas.microsoft.com/office/drawing/2014/main" id="{D2094783-73C2-F57E-0035-09BD7A1C62C3}"/>
              </a:ext>
            </a:extLst>
          </p:cNvPr>
          <p:cNvSpPr>
            <a:spLocks noGrp="1"/>
          </p:cNvSpPr>
          <p:nvPr>
            <p:ph type="body" sz="quarter" idx="13"/>
          </p:nvPr>
        </p:nvSpPr>
        <p:spPr>
          <a:xfrm>
            <a:off x="5740172" y="5109260"/>
            <a:ext cx="1829028" cy="1291544"/>
          </a:xfrm>
        </p:spPr>
        <p:txBody>
          <a:bodyPr/>
          <a:lstStyle/>
          <a:p>
            <a:r>
              <a:rPr lang="en-GB" noProof="0"/>
              <a:t>Your capitalisation action plan</a:t>
            </a:r>
          </a:p>
        </p:txBody>
      </p:sp>
      <p:sp>
        <p:nvSpPr>
          <p:cNvPr id="11" name="Textplatzhalter 10">
            <a:extLst>
              <a:ext uri="{FF2B5EF4-FFF2-40B4-BE49-F238E27FC236}">
                <a16:creationId xmlns:a16="http://schemas.microsoft.com/office/drawing/2014/main" id="{33518589-D57A-921E-1883-AE1776B4F22A}"/>
              </a:ext>
            </a:extLst>
          </p:cNvPr>
          <p:cNvSpPr>
            <a:spLocks noGrp="1"/>
          </p:cNvSpPr>
          <p:nvPr>
            <p:ph type="body" sz="quarter" idx="14"/>
          </p:nvPr>
        </p:nvSpPr>
        <p:spPr/>
        <p:txBody>
          <a:bodyPr>
            <a:normAutofit/>
          </a:bodyPr>
          <a:lstStyle/>
          <a:p>
            <a:r>
              <a:rPr lang="en-GB" noProof="0"/>
              <a:t>04</a:t>
            </a:r>
          </a:p>
        </p:txBody>
      </p:sp>
      <p:sp>
        <p:nvSpPr>
          <p:cNvPr id="12" name="Textplatzhalter 11">
            <a:extLst>
              <a:ext uri="{FF2B5EF4-FFF2-40B4-BE49-F238E27FC236}">
                <a16:creationId xmlns:a16="http://schemas.microsoft.com/office/drawing/2014/main" id="{CFA554B4-6E04-BE69-639C-3B6C2B0D3A22}"/>
              </a:ext>
            </a:extLst>
          </p:cNvPr>
          <p:cNvSpPr>
            <a:spLocks noGrp="1"/>
          </p:cNvSpPr>
          <p:nvPr>
            <p:ph type="body" sz="quarter" idx="15"/>
          </p:nvPr>
        </p:nvSpPr>
        <p:spPr/>
        <p:txBody>
          <a:bodyPr/>
          <a:lstStyle/>
          <a:p>
            <a:r>
              <a:rPr lang="en-GB"/>
              <a:t>Bottlenecks &amp; ways around them</a:t>
            </a:r>
            <a:endParaRPr lang="en-GB" noProof="0"/>
          </a:p>
          <a:p>
            <a:endParaRPr lang="en-GB" noProof="0"/>
          </a:p>
        </p:txBody>
      </p:sp>
      <p:sp>
        <p:nvSpPr>
          <p:cNvPr id="19" name="Textplatzhalter 18">
            <a:extLst>
              <a:ext uri="{FF2B5EF4-FFF2-40B4-BE49-F238E27FC236}">
                <a16:creationId xmlns:a16="http://schemas.microsoft.com/office/drawing/2014/main" id="{CFA7B7F0-4E3E-EAF2-BB76-930195C97A59}"/>
              </a:ext>
            </a:extLst>
          </p:cNvPr>
          <p:cNvSpPr>
            <a:spLocks noGrp="1"/>
          </p:cNvSpPr>
          <p:nvPr>
            <p:ph type="body" sz="quarter" idx="18"/>
          </p:nvPr>
        </p:nvSpPr>
        <p:spPr/>
        <p:txBody>
          <a:bodyPr>
            <a:normAutofit/>
          </a:bodyPr>
          <a:lstStyle/>
          <a:p>
            <a:r>
              <a:rPr lang="en-GB" noProof="0"/>
              <a:t>06</a:t>
            </a:r>
          </a:p>
        </p:txBody>
      </p:sp>
      <p:sp>
        <p:nvSpPr>
          <p:cNvPr id="22" name="Textplatzhalter 21">
            <a:extLst>
              <a:ext uri="{FF2B5EF4-FFF2-40B4-BE49-F238E27FC236}">
                <a16:creationId xmlns:a16="http://schemas.microsoft.com/office/drawing/2014/main" id="{B153DA08-2012-10F3-7E1F-D62BF57C367E}"/>
              </a:ext>
            </a:extLst>
          </p:cNvPr>
          <p:cNvSpPr>
            <a:spLocks noGrp="1"/>
          </p:cNvSpPr>
          <p:nvPr>
            <p:ph type="body" sz="quarter" idx="19"/>
          </p:nvPr>
        </p:nvSpPr>
        <p:spPr/>
        <p:txBody>
          <a:bodyPr vert="horz" lIns="0" tIns="0" rIns="0" bIns="0" rtlCol="0" anchor="t">
            <a:normAutofit/>
          </a:bodyPr>
          <a:lstStyle/>
          <a:p>
            <a:r>
              <a:rPr lang="en-GB">
                <a:latin typeface="Arial"/>
                <a:cs typeface="Arial"/>
              </a:rPr>
              <a:t>HIT</a:t>
            </a:r>
            <a:endParaRPr lang="en-GB">
              <a:cs typeface="Arial"/>
            </a:endParaRPr>
          </a:p>
        </p:txBody>
      </p:sp>
      <p:sp>
        <p:nvSpPr>
          <p:cNvPr id="2" name="Textplatzhalter 1">
            <a:extLst>
              <a:ext uri="{FF2B5EF4-FFF2-40B4-BE49-F238E27FC236}">
                <a16:creationId xmlns:a16="http://schemas.microsoft.com/office/drawing/2014/main" id="{C85CB0F6-FF03-A060-FB4C-0F2829043B10}"/>
              </a:ext>
            </a:extLst>
          </p:cNvPr>
          <p:cNvSpPr>
            <a:spLocks noGrp="1"/>
          </p:cNvSpPr>
          <p:nvPr>
            <p:ph type="body" sz="quarter" idx="22"/>
          </p:nvPr>
        </p:nvSpPr>
        <p:spPr/>
        <p:txBody>
          <a:bodyPr>
            <a:normAutofit/>
          </a:bodyPr>
          <a:lstStyle/>
          <a:p>
            <a:r>
              <a:rPr lang="en-GB" noProof="0"/>
              <a:t>02</a:t>
            </a:r>
          </a:p>
        </p:txBody>
      </p:sp>
      <p:sp>
        <p:nvSpPr>
          <p:cNvPr id="5" name="Textplatzhalter 4">
            <a:extLst>
              <a:ext uri="{FF2B5EF4-FFF2-40B4-BE49-F238E27FC236}">
                <a16:creationId xmlns:a16="http://schemas.microsoft.com/office/drawing/2014/main" id="{490DCCAF-F22D-B8C4-5887-44C0C5176B84}"/>
              </a:ext>
            </a:extLst>
          </p:cNvPr>
          <p:cNvSpPr>
            <a:spLocks noGrp="1"/>
          </p:cNvSpPr>
          <p:nvPr>
            <p:ph type="body" sz="quarter" idx="23"/>
          </p:nvPr>
        </p:nvSpPr>
        <p:spPr>
          <a:xfrm>
            <a:off x="5740172" y="3011946"/>
            <a:ext cx="2197328" cy="1291544"/>
          </a:xfrm>
        </p:spPr>
        <p:txBody>
          <a:bodyPr>
            <a:normAutofit/>
          </a:bodyPr>
          <a:lstStyle/>
          <a:p>
            <a:r>
              <a:rPr lang="en-GB"/>
              <a:t>Capitalisation into the programme lifecycle</a:t>
            </a:r>
          </a:p>
          <a:p>
            <a:endParaRPr lang="en-GB" noProof="0"/>
          </a:p>
        </p:txBody>
      </p:sp>
      <p:sp>
        <p:nvSpPr>
          <p:cNvPr id="7" name="Textplatzhalter 6">
            <a:extLst>
              <a:ext uri="{FF2B5EF4-FFF2-40B4-BE49-F238E27FC236}">
                <a16:creationId xmlns:a16="http://schemas.microsoft.com/office/drawing/2014/main" id="{3E5BE341-90DC-0F91-9A18-B0D3CE227CAA}"/>
              </a:ext>
            </a:extLst>
          </p:cNvPr>
          <p:cNvSpPr>
            <a:spLocks noGrp="1"/>
          </p:cNvSpPr>
          <p:nvPr>
            <p:ph type="body" sz="quarter" idx="24"/>
          </p:nvPr>
        </p:nvSpPr>
        <p:spPr/>
        <p:txBody>
          <a:bodyPr>
            <a:normAutofit/>
          </a:bodyPr>
          <a:lstStyle/>
          <a:p>
            <a:r>
              <a:rPr lang="en-GB" noProof="0"/>
              <a:t>01</a:t>
            </a:r>
          </a:p>
        </p:txBody>
      </p:sp>
      <p:sp>
        <p:nvSpPr>
          <p:cNvPr id="14" name="Textplatzhalter 13">
            <a:extLst>
              <a:ext uri="{FF2B5EF4-FFF2-40B4-BE49-F238E27FC236}">
                <a16:creationId xmlns:a16="http://schemas.microsoft.com/office/drawing/2014/main" id="{6F500614-BC63-AB3A-23DF-0F34F64C0F79}"/>
              </a:ext>
            </a:extLst>
          </p:cNvPr>
          <p:cNvSpPr>
            <a:spLocks noGrp="1"/>
          </p:cNvSpPr>
          <p:nvPr>
            <p:ph type="body" sz="quarter" idx="25"/>
          </p:nvPr>
        </p:nvSpPr>
        <p:spPr>
          <a:xfrm>
            <a:off x="1944687" y="3011946"/>
            <a:ext cx="2055813" cy="1291544"/>
          </a:xfrm>
        </p:spPr>
        <p:txBody>
          <a:bodyPr>
            <a:normAutofit/>
          </a:bodyPr>
          <a:lstStyle/>
          <a:p>
            <a:r>
              <a:rPr lang="en-GB"/>
              <a:t>State of play: </a:t>
            </a:r>
            <a:r>
              <a:rPr lang="en-GB" noProof="0"/>
              <a:t>Where does my programme stand?</a:t>
            </a:r>
          </a:p>
        </p:txBody>
      </p:sp>
      <p:sp>
        <p:nvSpPr>
          <p:cNvPr id="34" name="Textplatzhalter 33">
            <a:extLst>
              <a:ext uri="{FF2B5EF4-FFF2-40B4-BE49-F238E27FC236}">
                <a16:creationId xmlns:a16="http://schemas.microsoft.com/office/drawing/2014/main" id="{9290F22A-3AC6-A910-4553-36A28019450E}"/>
              </a:ext>
            </a:extLst>
          </p:cNvPr>
          <p:cNvSpPr>
            <a:spLocks noGrp="1"/>
          </p:cNvSpPr>
          <p:nvPr>
            <p:ph type="body" sz="quarter" idx="28"/>
          </p:nvPr>
        </p:nvSpPr>
        <p:spPr/>
        <p:txBody>
          <a:bodyPr>
            <a:normAutofit/>
          </a:bodyPr>
          <a:lstStyle/>
          <a:p>
            <a:r>
              <a:rPr lang="en-GB" noProof="0"/>
              <a:t>03</a:t>
            </a:r>
          </a:p>
        </p:txBody>
      </p:sp>
      <p:sp>
        <p:nvSpPr>
          <p:cNvPr id="35" name="Textplatzhalter 34">
            <a:extLst>
              <a:ext uri="{FF2B5EF4-FFF2-40B4-BE49-F238E27FC236}">
                <a16:creationId xmlns:a16="http://schemas.microsoft.com/office/drawing/2014/main" id="{2403C97B-13CB-A726-5462-F9F357E7F253}"/>
              </a:ext>
            </a:extLst>
          </p:cNvPr>
          <p:cNvSpPr>
            <a:spLocks noGrp="1"/>
          </p:cNvSpPr>
          <p:nvPr>
            <p:ph type="body" sz="quarter" idx="29"/>
          </p:nvPr>
        </p:nvSpPr>
        <p:spPr/>
        <p:txBody>
          <a:bodyPr vert="horz" lIns="0" tIns="0" rIns="0" bIns="0" rtlCol="0" anchor="t">
            <a:normAutofit/>
          </a:bodyPr>
          <a:lstStyle/>
          <a:p>
            <a:r>
              <a:rPr lang="en-GB">
                <a:latin typeface="Arial"/>
                <a:cs typeface="Arial"/>
              </a:rPr>
              <a:t>Making capitalisation happen</a:t>
            </a:r>
            <a:endParaRPr lang="en-GB" noProof="0">
              <a:latin typeface="Arial"/>
              <a:cs typeface="Arial"/>
            </a:endParaRPr>
          </a:p>
        </p:txBody>
      </p:sp>
    </p:spTree>
    <p:extLst>
      <p:ext uri="{BB962C8B-B14F-4D97-AF65-F5344CB8AC3E}">
        <p14:creationId xmlns:p14="http://schemas.microsoft.com/office/powerpoint/2010/main" val="19699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50216-CE9E-9EC5-81BB-8E5C5B097E65}"/>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E57BA7FE-9984-397C-6ABF-2CD40746B185}"/>
              </a:ext>
            </a:extLst>
          </p:cNvPr>
          <p:cNvSpPr>
            <a:spLocks noGrp="1"/>
          </p:cNvSpPr>
          <p:nvPr>
            <p:ph type="body" sz="quarter" idx="13"/>
          </p:nvPr>
        </p:nvSpPr>
        <p:spPr>
          <a:xfrm>
            <a:off x="1182299" y="907864"/>
            <a:ext cx="9333140" cy="806412"/>
          </a:xfrm>
        </p:spPr>
        <p:txBody>
          <a:bodyPr vert="horz" lIns="0" tIns="0" rIns="0" bIns="0" rtlCol="0" anchor="t">
            <a:normAutofit/>
          </a:bodyPr>
          <a:lstStyle/>
          <a:p>
            <a:r>
              <a:rPr lang="en-GB">
                <a:latin typeface="Georgia"/>
              </a:rPr>
              <a:t>Types of </a:t>
            </a:r>
            <a:r>
              <a:rPr lang="en-GB">
                <a:solidFill>
                  <a:schemeClr val="tx1"/>
                </a:solidFill>
                <a:latin typeface="Georgia"/>
              </a:rPr>
              <a:t>bottlenecks</a:t>
            </a:r>
            <a:endParaRPr lang="en-US"/>
          </a:p>
        </p:txBody>
      </p:sp>
      <p:graphicFrame>
        <p:nvGraphicFramePr>
          <p:cNvPr id="2" name="Diagramme 4">
            <a:extLst>
              <a:ext uri="{FF2B5EF4-FFF2-40B4-BE49-F238E27FC236}">
                <a16:creationId xmlns:a16="http://schemas.microsoft.com/office/drawing/2014/main" id="{D6AC6DD1-70C7-41DA-E893-9798E7794367}"/>
              </a:ext>
            </a:extLst>
          </p:cNvPr>
          <p:cNvGraphicFramePr/>
          <p:nvPr>
            <p:extLst>
              <p:ext uri="{D42A27DB-BD31-4B8C-83A1-F6EECF244321}">
                <p14:modId xmlns:p14="http://schemas.microsoft.com/office/powerpoint/2010/main" val="425752501"/>
              </p:ext>
            </p:extLst>
          </p:nvPr>
        </p:nvGraphicFramePr>
        <p:xfrm>
          <a:off x="3027184" y="2272603"/>
          <a:ext cx="5531166" cy="3426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ZoneTexte 8">
            <a:extLst>
              <a:ext uri="{FF2B5EF4-FFF2-40B4-BE49-F238E27FC236}">
                <a16:creationId xmlns:a16="http://schemas.microsoft.com/office/drawing/2014/main" id="{24702CDC-B1DB-EAC8-9D6B-8D61E0C64343}"/>
              </a:ext>
            </a:extLst>
          </p:cNvPr>
          <p:cNvSpPr txBox="1"/>
          <p:nvPr/>
        </p:nvSpPr>
        <p:spPr>
          <a:xfrm>
            <a:off x="5186451" y="3339256"/>
            <a:ext cx="6096000" cy="707886"/>
          </a:xfrm>
          <a:prstGeom prst="rect">
            <a:avLst/>
          </a:prstGeom>
          <a:noFill/>
        </p:spPr>
        <p:txBody>
          <a:bodyPr wrap="square" lIns="91440" tIns="45720" rIns="91440" bIns="45720" anchor="t">
            <a:spAutoFit/>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de-DE" sz="2000">
                <a:latin typeface="Arial"/>
                <a:cs typeface="Arial"/>
              </a:rPr>
              <a:t>Bottlenecks </a:t>
            </a:r>
            <a:r>
              <a:rPr lang="en-US" sz="2000">
                <a:latin typeface="Arial"/>
                <a:cs typeface="Arial"/>
              </a:rPr>
              <a:t>inside the </a:t>
            </a:r>
            <a:r>
              <a:rPr lang="en-US" sz="2000" err="1">
                <a:latin typeface="Arial"/>
                <a:cs typeface="Arial"/>
              </a:rPr>
              <a:t>programme</a:t>
            </a:r>
            <a:r>
              <a:rPr lang="en-US" sz="2000">
                <a:latin typeface="Arial"/>
                <a:cs typeface="Arial"/>
              </a:rPr>
              <a:t> (how it is staffed, </a:t>
            </a:r>
            <a:r>
              <a:rPr lang="en-US" sz="2000" err="1">
                <a:latin typeface="Arial"/>
                <a:cs typeface="Arial"/>
              </a:rPr>
              <a:t>organised</a:t>
            </a:r>
            <a:r>
              <a:rPr lang="en-US" sz="2000">
                <a:latin typeface="Arial"/>
                <a:cs typeface="Arial"/>
              </a:rPr>
              <a:t>, and equipped to support </a:t>
            </a:r>
            <a:r>
              <a:rPr lang="en-US" sz="2000" err="1">
                <a:latin typeface="Arial"/>
                <a:cs typeface="Arial"/>
              </a:rPr>
              <a:t>capitalisation</a:t>
            </a:r>
            <a:r>
              <a:rPr lang="en-US" sz="2000">
                <a:latin typeface="Arial"/>
                <a:cs typeface="Arial"/>
              </a:rPr>
              <a:t>)</a:t>
            </a:r>
          </a:p>
        </p:txBody>
      </p:sp>
      <p:sp>
        <p:nvSpPr>
          <p:cNvPr id="22" name="ZoneTexte 11">
            <a:extLst>
              <a:ext uri="{FF2B5EF4-FFF2-40B4-BE49-F238E27FC236}">
                <a16:creationId xmlns:a16="http://schemas.microsoft.com/office/drawing/2014/main" id="{1ABD6922-9F98-AC46-C075-283FB9289C72}"/>
              </a:ext>
            </a:extLst>
          </p:cNvPr>
          <p:cNvSpPr txBox="1"/>
          <p:nvPr/>
        </p:nvSpPr>
        <p:spPr>
          <a:xfrm>
            <a:off x="5661691" y="5140240"/>
            <a:ext cx="5406572" cy="707886"/>
          </a:xfrm>
          <a:prstGeom prst="rect">
            <a:avLst/>
          </a:prstGeom>
          <a:noFill/>
        </p:spPr>
        <p:txBody>
          <a:bodyPr wrap="square">
            <a:spAutoFit/>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de-DE" sz="2000">
                <a:latin typeface="Arial"/>
                <a:cs typeface="Arial"/>
              </a:rPr>
              <a:t>Bottlenecks </a:t>
            </a:r>
            <a:r>
              <a:rPr lang="en-US" sz="2000">
                <a:latin typeface="Arial"/>
                <a:cs typeface="Arial"/>
              </a:rPr>
              <a:t>around the </a:t>
            </a:r>
            <a:r>
              <a:rPr lang="en-US" sz="2000" err="1">
                <a:latin typeface="Arial"/>
                <a:cs typeface="Arial"/>
              </a:rPr>
              <a:t>programme</a:t>
            </a:r>
            <a:r>
              <a:rPr lang="en-US" sz="2000">
                <a:latin typeface="Arial"/>
                <a:cs typeface="Arial"/>
              </a:rPr>
              <a:t> (in the wider landscape it operates)</a:t>
            </a:r>
            <a:endParaRPr lang="fr-ES" sz="2000">
              <a:latin typeface="Arial"/>
              <a:cs typeface="Arial"/>
            </a:endParaRPr>
          </a:p>
        </p:txBody>
      </p:sp>
    </p:spTree>
    <p:extLst>
      <p:ext uri="{BB962C8B-B14F-4D97-AF65-F5344CB8AC3E}">
        <p14:creationId xmlns:p14="http://schemas.microsoft.com/office/powerpoint/2010/main" val="226101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EEE30-2EDE-3296-9DA2-50A06B538723}"/>
            </a:ext>
          </a:extLst>
        </p:cNvPr>
        <p:cNvGrpSpPr/>
        <p:nvPr/>
      </p:nvGrpSpPr>
      <p:grpSpPr>
        <a:xfrm>
          <a:off x="0" y="0"/>
          <a:ext cx="0" cy="0"/>
          <a:chOff x="0" y="0"/>
          <a:chExt cx="0" cy="0"/>
        </a:xfrm>
      </p:grpSpPr>
      <p:graphicFrame>
        <p:nvGraphicFramePr>
          <p:cNvPr id="27" name="Diagramme 26">
            <a:extLst>
              <a:ext uri="{FF2B5EF4-FFF2-40B4-BE49-F238E27FC236}">
                <a16:creationId xmlns:a16="http://schemas.microsoft.com/office/drawing/2014/main" id="{2509757F-B3B5-3ACF-4061-8F6DEBC22CFB}"/>
              </a:ext>
            </a:extLst>
          </p:cNvPr>
          <p:cNvGraphicFramePr/>
          <p:nvPr/>
        </p:nvGraphicFramePr>
        <p:xfrm>
          <a:off x="640080" y="457200"/>
          <a:ext cx="2377440"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2">
            <a:extLst>
              <a:ext uri="{FF2B5EF4-FFF2-40B4-BE49-F238E27FC236}">
                <a16:creationId xmlns:a16="http://schemas.microsoft.com/office/drawing/2014/main" id="{6ABB8E75-1F25-CF36-0E7A-8FDDBF06AB36}"/>
              </a:ext>
            </a:extLst>
          </p:cNvPr>
          <p:cNvSpPr/>
          <p:nvPr/>
        </p:nvSpPr>
        <p:spPr>
          <a:xfrm>
            <a:off x="3208182" y="365760"/>
            <a:ext cx="9144000" cy="548640"/>
          </a:xfrm>
          <a:prstGeom prst="rect">
            <a:avLst/>
          </a:prstGeom>
          <a:noFill/>
          <a:ln/>
        </p:spPr>
        <p:txBody>
          <a:bodyPr wrap="square" rtlCol="0" anchor="ctr"/>
          <a:lstStyle/>
          <a:p>
            <a:pPr marL="0" indent="0">
              <a:buNone/>
            </a:pPr>
            <a:r>
              <a:rPr lang="en-US" sz="4400" b="1" spc="-100" err="1">
                <a:latin typeface="Georgia"/>
              </a:rPr>
              <a:t>Programme</a:t>
            </a:r>
            <a:r>
              <a:rPr lang="en-US" sz="4400" b="1" spc="-100">
                <a:latin typeface="Georgia"/>
              </a:rPr>
              <a:t> design</a:t>
            </a:r>
          </a:p>
        </p:txBody>
      </p:sp>
      <p:sp>
        <p:nvSpPr>
          <p:cNvPr id="5" name="Shape 3">
            <a:extLst>
              <a:ext uri="{FF2B5EF4-FFF2-40B4-BE49-F238E27FC236}">
                <a16:creationId xmlns:a16="http://schemas.microsoft.com/office/drawing/2014/main" id="{744E2B9E-4578-7ECE-A2FB-D68D9B523C4C}"/>
              </a:ext>
            </a:extLst>
          </p:cNvPr>
          <p:cNvSpPr/>
          <p:nvPr/>
        </p:nvSpPr>
        <p:spPr>
          <a:xfrm>
            <a:off x="618258" y="1340763"/>
            <a:ext cx="10530840"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6" name="Shape 4">
            <a:extLst>
              <a:ext uri="{FF2B5EF4-FFF2-40B4-BE49-F238E27FC236}">
                <a16:creationId xmlns:a16="http://schemas.microsoft.com/office/drawing/2014/main" id="{209C3E52-2B98-B9DA-A07D-50F06516A928}"/>
              </a:ext>
            </a:extLst>
          </p:cNvPr>
          <p:cNvSpPr/>
          <p:nvPr/>
        </p:nvSpPr>
        <p:spPr>
          <a:xfrm>
            <a:off x="846275" y="1655843"/>
            <a:ext cx="713232" cy="701462"/>
          </a:xfrm>
          <a:prstGeom prst="ellipse">
            <a:avLst/>
          </a:prstGeom>
          <a:solidFill>
            <a:srgbClr val="E7C41F"/>
          </a:solidFill>
          <a:ln/>
        </p:spPr>
        <p:txBody>
          <a:bodyPr/>
          <a:lstStyle/>
          <a:p>
            <a:endParaRPr lang="fr-ES"/>
          </a:p>
        </p:txBody>
      </p:sp>
      <p:sp>
        <p:nvSpPr>
          <p:cNvPr id="8" name="Text 5">
            <a:extLst>
              <a:ext uri="{FF2B5EF4-FFF2-40B4-BE49-F238E27FC236}">
                <a16:creationId xmlns:a16="http://schemas.microsoft.com/office/drawing/2014/main" id="{D3ED4BB1-6316-304F-C7AE-C0F5AA82A71E}"/>
              </a:ext>
            </a:extLst>
          </p:cNvPr>
          <p:cNvSpPr/>
          <p:nvPr/>
        </p:nvSpPr>
        <p:spPr>
          <a:xfrm>
            <a:off x="1787523" y="1551562"/>
            <a:ext cx="3657600" cy="411480"/>
          </a:xfrm>
          <a:prstGeom prst="rect">
            <a:avLst/>
          </a:prstGeom>
          <a:noFill/>
          <a:ln/>
        </p:spPr>
        <p:txBody>
          <a:bodyPr wrap="square" rtlCol="0" anchor="ctr"/>
          <a:lstStyle/>
          <a:p>
            <a:pPr marL="0" indent="0">
              <a:buNone/>
            </a:pPr>
            <a:r>
              <a:rPr lang="en-US" sz="2000" b="1">
                <a:solidFill>
                  <a:srgbClr val="123D67"/>
                </a:solidFill>
                <a:latin typeface="+mj-lt"/>
                <a:cs typeface="Calibri" pitchFamily="34" charset="-120"/>
              </a:rPr>
              <a:t>NOT A PRIORITY</a:t>
            </a:r>
            <a:endParaRPr lang="en-US" sz="2000">
              <a:solidFill>
                <a:srgbClr val="123D67"/>
              </a:solidFill>
              <a:latin typeface="+mj-lt"/>
            </a:endParaRPr>
          </a:p>
        </p:txBody>
      </p:sp>
      <p:sp>
        <p:nvSpPr>
          <p:cNvPr id="9" name="Text 6">
            <a:extLst>
              <a:ext uri="{FF2B5EF4-FFF2-40B4-BE49-F238E27FC236}">
                <a16:creationId xmlns:a16="http://schemas.microsoft.com/office/drawing/2014/main" id="{47AADEF6-52FC-61C4-FA5E-473421D9F3D7}"/>
              </a:ext>
            </a:extLst>
          </p:cNvPr>
          <p:cNvSpPr/>
          <p:nvPr/>
        </p:nvSpPr>
        <p:spPr>
          <a:xfrm>
            <a:off x="1787523" y="1888272"/>
            <a:ext cx="9361575" cy="640080"/>
          </a:xfrm>
          <a:prstGeom prst="rect">
            <a:avLst/>
          </a:prstGeom>
          <a:noFill/>
          <a:ln/>
        </p:spPr>
        <p:txBody>
          <a:bodyPr wrap="square" lIns="91440" tIns="45720" rIns="91440" bIns="45720" rtlCol="0" anchor="ctr"/>
          <a:lstStyle/>
          <a:p>
            <a:r>
              <a:rPr lang="en-US" sz="2000" err="1">
                <a:latin typeface="Arial"/>
                <a:cs typeface="Arial"/>
              </a:rPr>
              <a:t>Capitalisation</a:t>
            </a:r>
            <a:r>
              <a:rPr lang="en-US" sz="2000">
                <a:latin typeface="Arial"/>
                <a:cs typeface="Arial"/>
              </a:rPr>
              <a:t> is seen as a “nice to have” rather than as part of </a:t>
            </a:r>
            <a:r>
              <a:rPr lang="en-US" sz="2000" err="1">
                <a:latin typeface="Arial"/>
                <a:cs typeface="Arial"/>
              </a:rPr>
              <a:t>programme</a:t>
            </a:r>
            <a:r>
              <a:rPr lang="en-US" sz="2000">
                <a:latin typeface="Arial"/>
                <a:cs typeface="Arial"/>
              </a:rPr>
              <a:t> delivery and results.</a:t>
            </a:r>
          </a:p>
        </p:txBody>
      </p:sp>
      <p:sp>
        <p:nvSpPr>
          <p:cNvPr id="10" name="Shape 7">
            <a:extLst>
              <a:ext uri="{FF2B5EF4-FFF2-40B4-BE49-F238E27FC236}">
                <a16:creationId xmlns:a16="http://schemas.microsoft.com/office/drawing/2014/main" id="{017F75F4-84C6-E1D2-2432-855B22A881A7}"/>
              </a:ext>
            </a:extLst>
          </p:cNvPr>
          <p:cNvSpPr/>
          <p:nvPr/>
        </p:nvSpPr>
        <p:spPr>
          <a:xfrm>
            <a:off x="641151" y="4594660"/>
            <a:ext cx="10530840"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11" name="Shape 8">
            <a:extLst>
              <a:ext uri="{FF2B5EF4-FFF2-40B4-BE49-F238E27FC236}">
                <a16:creationId xmlns:a16="http://schemas.microsoft.com/office/drawing/2014/main" id="{6C9A487B-9A53-7A34-6093-68829B6F97DC}"/>
              </a:ext>
            </a:extLst>
          </p:cNvPr>
          <p:cNvSpPr/>
          <p:nvPr/>
        </p:nvSpPr>
        <p:spPr>
          <a:xfrm>
            <a:off x="875586" y="4845541"/>
            <a:ext cx="713232" cy="713232"/>
          </a:xfrm>
          <a:prstGeom prst="ellipse">
            <a:avLst/>
          </a:prstGeom>
          <a:solidFill>
            <a:srgbClr val="E7C41F"/>
          </a:solidFill>
          <a:ln/>
        </p:spPr>
        <p:txBody>
          <a:bodyPr/>
          <a:lstStyle/>
          <a:p>
            <a:endParaRPr lang="fr-ES"/>
          </a:p>
        </p:txBody>
      </p:sp>
      <p:sp>
        <p:nvSpPr>
          <p:cNvPr id="13" name="Text 9">
            <a:extLst>
              <a:ext uri="{FF2B5EF4-FFF2-40B4-BE49-F238E27FC236}">
                <a16:creationId xmlns:a16="http://schemas.microsoft.com/office/drawing/2014/main" id="{48F3289C-4C51-8D8C-A13A-B7C85D444CDD}"/>
              </a:ext>
            </a:extLst>
          </p:cNvPr>
          <p:cNvSpPr/>
          <p:nvPr/>
        </p:nvSpPr>
        <p:spPr>
          <a:xfrm>
            <a:off x="1840375" y="4805022"/>
            <a:ext cx="3657600" cy="411480"/>
          </a:xfrm>
          <a:prstGeom prst="rect">
            <a:avLst/>
          </a:prstGeom>
          <a:noFill/>
          <a:ln/>
        </p:spPr>
        <p:txBody>
          <a:bodyPr wrap="square" lIns="91440" tIns="45720" rIns="91440" bIns="45720" rtlCol="0" anchor="ctr"/>
          <a:lstStyle/>
          <a:p>
            <a:r>
              <a:rPr lang="en-US" sz="2000" b="1">
                <a:solidFill>
                  <a:srgbClr val="123D67"/>
                </a:solidFill>
                <a:ea typeface="Calibri"/>
                <a:cs typeface="Calibri"/>
              </a:rPr>
              <a:t>WEEK INTERNAL SUPPORT</a:t>
            </a:r>
            <a:endParaRPr lang="en-US" sz="2000" b="1">
              <a:solidFill>
                <a:srgbClr val="123D67"/>
              </a:solidFill>
              <a:cs typeface="Calibri" pitchFamily="34" charset="-120"/>
            </a:endParaRPr>
          </a:p>
          <a:p>
            <a:pPr marL="0" indent="0">
              <a:buNone/>
            </a:pPr>
            <a:endParaRPr lang="en-US" sz="2000" b="1">
              <a:solidFill>
                <a:srgbClr val="123D67"/>
              </a:solidFill>
              <a:latin typeface="+mj-lt"/>
              <a:cs typeface="Calibri" pitchFamily="34" charset="-120"/>
            </a:endParaRPr>
          </a:p>
        </p:txBody>
      </p:sp>
      <p:sp>
        <p:nvSpPr>
          <p:cNvPr id="14" name="Text 10">
            <a:extLst>
              <a:ext uri="{FF2B5EF4-FFF2-40B4-BE49-F238E27FC236}">
                <a16:creationId xmlns:a16="http://schemas.microsoft.com/office/drawing/2014/main" id="{03FD19FF-1457-CE2E-2E64-71528092F32B}"/>
              </a:ext>
            </a:extLst>
          </p:cNvPr>
          <p:cNvSpPr/>
          <p:nvPr/>
        </p:nvSpPr>
        <p:spPr>
          <a:xfrm>
            <a:off x="1840375" y="5003222"/>
            <a:ext cx="9099741" cy="640080"/>
          </a:xfrm>
          <a:prstGeom prst="rect">
            <a:avLst/>
          </a:prstGeom>
          <a:noFill/>
          <a:ln/>
        </p:spPr>
        <p:txBody>
          <a:bodyPr wrap="square" rtlCol="0" anchor="ctr"/>
          <a:lstStyle/>
          <a:p>
            <a:r>
              <a:rPr lang="fr-FR" sz="2000">
                <a:latin typeface="Arial"/>
                <a:cs typeface="Arial"/>
              </a:rPr>
              <a:t>The programme </a:t>
            </a:r>
            <a:r>
              <a:rPr lang="fr-FR" sz="2000" err="1">
                <a:latin typeface="Arial"/>
                <a:cs typeface="Arial"/>
              </a:rPr>
              <a:t>may</a:t>
            </a:r>
            <a:r>
              <a:rPr lang="fr-FR" sz="2000">
                <a:latin typeface="Arial"/>
                <a:cs typeface="Arial"/>
              </a:rPr>
              <a:t> have </a:t>
            </a:r>
            <a:r>
              <a:rPr lang="fr-FR" sz="2000" err="1">
                <a:latin typeface="Arial"/>
                <a:cs typeface="Arial"/>
              </a:rPr>
              <a:t>some</a:t>
            </a:r>
            <a:r>
              <a:rPr lang="fr-FR" sz="2000">
                <a:latin typeface="Arial"/>
                <a:cs typeface="Arial"/>
              </a:rPr>
              <a:t> </a:t>
            </a:r>
            <a:r>
              <a:rPr lang="fr-FR" sz="2000" err="1">
                <a:latin typeface="Arial"/>
                <a:cs typeface="Arial"/>
              </a:rPr>
              <a:t>ideas</a:t>
            </a:r>
            <a:r>
              <a:rPr lang="fr-FR" sz="2000">
                <a:latin typeface="Arial"/>
                <a:cs typeface="Arial"/>
              </a:rPr>
              <a:t>, but not </a:t>
            </a:r>
            <a:r>
              <a:rPr lang="fr-FR" sz="2000" err="1">
                <a:latin typeface="Arial"/>
                <a:cs typeface="Arial"/>
              </a:rPr>
              <a:t>enough</a:t>
            </a:r>
            <a:r>
              <a:rPr lang="fr-FR" sz="2000">
                <a:latin typeface="Arial"/>
                <a:cs typeface="Arial"/>
              </a:rPr>
              <a:t> </a:t>
            </a:r>
            <a:r>
              <a:rPr lang="fr-FR" sz="2000" err="1">
                <a:latin typeface="Arial"/>
                <a:cs typeface="Arial"/>
              </a:rPr>
              <a:t>shared</a:t>
            </a:r>
            <a:r>
              <a:rPr lang="fr-FR" sz="2000">
                <a:latin typeface="Arial"/>
                <a:cs typeface="Arial"/>
              </a:rPr>
              <a:t> </a:t>
            </a:r>
            <a:r>
              <a:rPr lang="fr-FR" sz="2000" err="1">
                <a:latin typeface="Arial"/>
                <a:cs typeface="Arial"/>
              </a:rPr>
              <a:t>commitment</a:t>
            </a:r>
            <a:r>
              <a:rPr lang="fr-FR" sz="2000">
                <a:latin typeface="Arial"/>
                <a:cs typeface="Arial"/>
              </a:rPr>
              <a:t> </a:t>
            </a:r>
            <a:r>
              <a:rPr lang="fr-FR" sz="2000" err="1">
                <a:latin typeface="Arial"/>
                <a:cs typeface="Arial"/>
              </a:rPr>
              <a:t>across</a:t>
            </a:r>
            <a:r>
              <a:rPr lang="fr-FR" sz="2000">
                <a:latin typeface="Arial"/>
                <a:cs typeface="Arial"/>
              </a:rPr>
              <a:t> MA / JS / communication / coordination to move </a:t>
            </a:r>
            <a:r>
              <a:rPr lang="fr-FR" sz="2000" err="1">
                <a:latin typeface="Arial"/>
                <a:cs typeface="Arial"/>
              </a:rPr>
              <a:t>them</a:t>
            </a:r>
            <a:r>
              <a:rPr lang="fr-FR" sz="2000">
                <a:latin typeface="Arial"/>
                <a:cs typeface="Arial"/>
              </a:rPr>
              <a:t> </a:t>
            </a:r>
            <a:r>
              <a:rPr lang="fr-FR" sz="2000" err="1">
                <a:latin typeface="Arial"/>
                <a:cs typeface="Arial"/>
              </a:rPr>
              <a:t>forward</a:t>
            </a:r>
            <a:r>
              <a:rPr lang="fr-FR" sz="2000">
                <a:latin typeface="Arial"/>
                <a:cs typeface="Arial"/>
              </a:rPr>
              <a:t>.</a:t>
            </a:r>
            <a:endParaRPr lang="en-US" sz="2000">
              <a:latin typeface="Arial"/>
              <a:cs typeface="Arial"/>
            </a:endParaRPr>
          </a:p>
        </p:txBody>
      </p:sp>
      <p:sp>
        <p:nvSpPr>
          <p:cNvPr id="15" name="Shape 11">
            <a:extLst>
              <a:ext uri="{FF2B5EF4-FFF2-40B4-BE49-F238E27FC236}">
                <a16:creationId xmlns:a16="http://schemas.microsoft.com/office/drawing/2014/main" id="{649BB416-A732-83F3-D2BA-863AF4BDD7DC}"/>
              </a:ext>
            </a:extLst>
          </p:cNvPr>
          <p:cNvSpPr/>
          <p:nvPr/>
        </p:nvSpPr>
        <p:spPr>
          <a:xfrm>
            <a:off x="618258" y="3002343"/>
            <a:ext cx="10509018"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16" name="Shape 12">
            <a:extLst>
              <a:ext uri="{FF2B5EF4-FFF2-40B4-BE49-F238E27FC236}">
                <a16:creationId xmlns:a16="http://schemas.microsoft.com/office/drawing/2014/main" id="{1EA3636C-7708-0704-21BE-E934C2CAB569}"/>
              </a:ext>
            </a:extLst>
          </p:cNvPr>
          <p:cNvSpPr/>
          <p:nvPr/>
        </p:nvSpPr>
        <p:spPr>
          <a:xfrm>
            <a:off x="901365" y="3380364"/>
            <a:ext cx="713232" cy="713232"/>
          </a:xfrm>
          <a:prstGeom prst="ellipse">
            <a:avLst/>
          </a:prstGeom>
          <a:solidFill>
            <a:srgbClr val="E7C41F"/>
          </a:solidFill>
          <a:ln/>
        </p:spPr>
        <p:txBody>
          <a:bodyPr/>
          <a:lstStyle/>
          <a:p>
            <a:endParaRPr lang="fr-ES"/>
          </a:p>
        </p:txBody>
      </p:sp>
      <p:sp>
        <p:nvSpPr>
          <p:cNvPr id="18" name="Text 13">
            <a:extLst>
              <a:ext uri="{FF2B5EF4-FFF2-40B4-BE49-F238E27FC236}">
                <a16:creationId xmlns:a16="http://schemas.microsoft.com/office/drawing/2014/main" id="{49D51334-8A7B-BE3C-7010-9219F9529226}"/>
              </a:ext>
            </a:extLst>
          </p:cNvPr>
          <p:cNvSpPr/>
          <p:nvPr/>
        </p:nvSpPr>
        <p:spPr>
          <a:xfrm>
            <a:off x="1828800" y="3209929"/>
            <a:ext cx="3657600" cy="411480"/>
          </a:xfrm>
          <a:prstGeom prst="rect">
            <a:avLst/>
          </a:prstGeom>
          <a:noFill/>
          <a:ln/>
        </p:spPr>
        <p:txBody>
          <a:bodyPr wrap="square" rtlCol="0" anchor="ctr"/>
          <a:lstStyle/>
          <a:p>
            <a:r>
              <a:rPr lang="en-US" sz="2000" b="1">
                <a:solidFill>
                  <a:srgbClr val="123D67"/>
                </a:solidFill>
                <a:cs typeface="Calibri" pitchFamily="34" charset="-120"/>
              </a:rPr>
              <a:t>UNCLEAR</a:t>
            </a:r>
            <a:r>
              <a:rPr lang="en-US" sz="1600" b="1">
                <a:solidFill>
                  <a:srgbClr val="133C3E"/>
                </a:solidFill>
                <a:latin typeface="Calibri" pitchFamily="34" charset="0"/>
                <a:cs typeface="Calibri" pitchFamily="34" charset="-120"/>
              </a:rPr>
              <a:t> </a:t>
            </a:r>
            <a:r>
              <a:rPr lang="en-US" sz="2000" b="1">
                <a:solidFill>
                  <a:srgbClr val="123D67"/>
                </a:solidFill>
                <a:cs typeface="Calibri" pitchFamily="34" charset="-120"/>
              </a:rPr>
              <a:t>OWNERSHIP</a:t>
            </a:r>
          </a:p>
        </p:txBody>
      </p:sp>
      <p:sp>
        <p:nvSpPr>
          <p:cNvPr id="19" name="Text 14">
            <a:extLst>
              <a:ext uri="{FF2B5EF4-FFF2-40B4-BE49-F238E27FC236}">
                <a16:creationId xmlns:a16="http://schemas.microsoft.com/office/drawing/2014/main" id="{99D569E0-882D-B893-F9B9-7FDB739BE05F}"/>
              </a:ext>
            </a:extLst>
          </p:cNvPr>
          <p:cNvSpPr/>
          <p:nvPr/>
        </p:nvSpPr>
        <p:spPr>
          <a:xfrm>
            <a:off x="1787523" y="3552851"/>
            <a:ext cx="9189558" cy="640080"/>
          </a:xfrm>
          <a:prstGeom prst="rect">
            <a:avLst/>
          </a:prstGeom>
          <a:noFill/>
          <a:ln/>
        </p:spPr>
        <p:txBody>
          <a:bodyPr wrap="square" rtlCol="0" anchor="ctr"/>
          <a:lstStyle/>
          <a:p>
            <a:r>
              <a:rPr lang="en-US" sz="2000">
                <a:latin typeface="Arial"/>
                <a:cs typeface="Arial"/>
              </a:rPr>
              <a:t>If </a:t>
            </a:r>
            <a:r>
              <a:rPr lang="en-US" sz="2000" err="1">
                <a:latin typeface="Arial"/>
                <a:cs typeface="Arial"/>
              </a:rPr>
              <a:t>capitalisation</a:t>
            </a:r>
            <a:r>
              <a:rPr lang="en-US" sz="2000">
                <a:latin typeface="Arial"/>
                <a:cs typeface="Arial"/>
              </a:rPr>
              <a:t> is everyone’s job, it can easily become no one’s job</a:t>
            </a:r>
            <a:r>
              <a:rPr lang="en-US" sz="2000">
                <a:solidFill>
                  <a:srgbClr val="123D67"/>
                </a:solidFill>
                <a:cs typeface="Calibri" pitchFamily="34" charset="-120"/>
              </a:rPr>
              <a:t>.</a:t>
            </a:r>
          </a:p>
        </p:txBody>
      </p:sp>
      <p:pic>
        <p:nvPicPr>
          <p:cNvPr id="20" name="Image 0" descr="Feux de signalisation avec un remplissage uni">
            <a:extLst>
              <a:ext uri="{FF2B5EF4-FFF2-40B4-BE49-F238E27FC236}">
                <a16:creationId xmlns:a16="http://schemas.microsoft.com/office/drawing/2014/main" id="{10D1FA33-3D3A-3B09-940E-07613413B410}"/>
              </a:ext>
            </a:extLst>
          </p:cNvPr>
          <p:cNvPicPr>
            <a:picLocks noChangeAspect="1"/>
          </p:cNvPicPr>
          <p:nvPr/>
        </p:nvPicPr>
        <p:blipFill>
          <a:blip>
            <a:duotone>
              <a:schemeClr val="accent2">
                <a:shade val="45000"/>
                <a:satMod val="135000"/>
              </a:schemeClr>
              <a:prstClr val="white"/>
            </a:duotone>
            <a:extLst>
              <a:ext uri="{96DAC541-7B7A-43D3-8B79-37D633B846F1}">
                <asvg:svgBlip xmlns:asvg="http://schemas.microsoft.com/office/drawing/2016/SVG/main" r:embed="rId8"/>
              </a:ext>
            </a:extLst>
          </a:blip>
          <a:srcRect/>
          <a:stretch/>
        </p:blipFill>
        <p:spPr>
          <a:xfrm>
            <a:off x="948164" y="1739578"/>
            <a:ext cx="502195" cy="574766"/>
          </a:xfrm>
          <a:prstGeom prst="rect">
            <a:avLst/>
          </a:prstGeom>
          <a:noFill/>
        </p:spPr>
      </p:pic>
      <p:pic>
        <p:nvPicPr>
          <p:cNvPr id="21" name="Image 2" descr="preencoded.png">
            <a:extLst>
              <a:ext uri="{FF2B5EF4-FFF2-40B4-BE49-F238E27FC236}">
                <a16:creationId xmlns:a16="http://schemas.microsoft.com/office/drawing/2014/main" id="{E0F10FA8-F21C-B68B-882C-503FC3C526EF}"/>
              </a:ext>
            </a:extLst>
          </p:cNvPr>
          <p:cNvPicPr>
            <a:picLocks noChangeAspect="1"/>
          </p:cNvPicPr>
          <p:nvPr/>
        </p:nvPicPr>
        <p:blipFill>
          <a:blip r:embed="rId9">
            <a:duotone>
              <a:prstClr val="black"/>
              <a:schemeClr val="accent1">
                <a:tint val="45000"/>
                <a:satMod val="400000"/>
              </a:schemeClr>
            </a:duotone>
          </a:blip>
          <a:stretch>
            <a:fillRect/>
          </a:stretch>
        </p:blipFill>
        <p:spPr>
          <a:xfrm>
            <a:off x="1021217" y="3515150"/>
            <a:ext cx="465428" cy="436400"/>
          </a:xfrm>
          <a:prstGeom prst="rect">
            <a:avLst/>
          </a:prstGeom>
        </p:spPr>
      </p:pic>
      <p:pic>
        <p:nvPicPr>
          <p:cNvPr id="22" name="Image 1" descr="Main ouverte avec un remplissage uni">
            <a:extLst>
              <a:ext uri="{FF2B5EF4-FFF2-40B4-BE49-F238E27FC236}">
                <a16:creationId xmlns:a16="http://schemas.microsoft.com/office/drawing/2014/main" id="{1824D1F5-80E1-4D4D-2ACB-23D597CD16F9}"/>
              </a:ext>
            </a:extLst>
          </p:cNvPr>
          <p:cNvPicPr>
            <a:picLocks noChangeAspect="1"/>
          </p:cNvPicPr>
          <p:nvPr/>
        </p:nvPicPr>
        <p:blipFill>
          <a:blip>
            <a:duotone>
              <a:schemeClr val="accent2">
                <a:shade val="45000"/>
                <a:satMod val="135000"/>
              </a:schemeClr>
              <a:prstClr val="white"/>
            </a:duotone>
            <a:extLst>
              <a:ext uri="{96DAC541-7B7A-43D3-8B79-37D633B846F1}">
                <asvg:svgBlip xmlns:asvg="http://schemas.microsoft.com/office/drawing/2016/SVG/main" r:embed="rId10"/>
              </a:ext>
            </a:extLst>
          </a:blip>
          <a:srcRect/>
          <a:stretch/>
        </p:blipFill>
        <p:spPr>
          <a:xfrm>
            <a:off x="983725" y="4971521"/>
            <a:ext cx="502920" cy="502920"/>
          </a:xfrm>
          <a:prstGeom prst="rect">
            <a:avLst/>
          </a:prstGeom>
        </p:spPr>
      </p:pic>
    </p:spTree>
    <p:extLst>
      <p:ext uri="{BB962C8B-B14F-4D97-AF65-F5344CB8AC3E}">
        <p14:creationId xmlns:p14="http://schemas.microsoft.com/office/powerpoint/2010/main" val="2157744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B4F65-7E61-FF38-CDD6-688991606FA2}"/>
            </a:ext>
          </a:extLst>
        </p:cNvPr>
        <p:cNvGrpSpPr/>
        <p:nvPr/>
      </p:nvGrpSpPr>
      <p:grpSpPr>
        <a:xfrm>
          <a:off x="0" y="0"/>
          <a:ext cx="0" cy="0"/>
          <a:chOff x="0" y="0"/>
          <a:chExt cx="0" cy="0"/>
        </a:xfrm>
      </p:grpSpPr>
      <p:graphicFrame>
        <p:nvGraphicFramePr>
          <p:cNvPr id="27" name="Diagramme 26">
            <a:extLst>
              <a:ext uri="{FF2B5EF4-FFF2-40B4-BE49-F238E27FC236}">
                <a16:creationId xmlns:a16="http://schemas.microsoft.com/office/drawing/2014/main" id="{9B70D6DE-D0A4-78D4-8BD6-A01E103DBD72}"/>
              </a:ext>
            </a:extLst>
          </p:cNvPr>
          <p:cNvGraphicFramePr/>
          <p:nvPr/>
        </p:nvGraphicFramePr>
        <p:xfrm>
          <a:off x="640080" y="457200"/>
          <a:ext cx="2377440"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2">
            <a:extLst>
              <a:ext uri="{FF2B5EF4-FFF2-40B4-BE49-F238E27FC236}">
                <a16:creationId xmlns:a16="http://schemas.microsoft.com/office/drawing/2014/main" id="{5D60B42A-0196-F08D-5ECD-ACD7577DF0DA}"/>
              </a:ext>
            </a:extLst>
          </p:cNvPr>
          <p:cNvSpPr/>
          <p:nvPr/>
        </p:nvSpPr>
        <p:spPr>
          <a:xfrm>
            <a:off x="3208182" y="365760"/>
            <a:ext cx="9144000" cy="548640"/>
          </a:xfrm>
          <a:prstGeom prst="rect">
            <a:avLst/>
          </a:prstGeom>
          <a:noFill/>
          <a:ln/>
        </p:spPr>
        <p:txBody>
          <a:bodyPr wrap="square" rtlCol="0" anchor="ctr"/>
          <a:lstStyle/>
          <a:p>
            <a:pPr marL="0" indent="0">
              <a:buNone/>
            </a:pPr>
            <a:r>
              <a:rPr lang="en-US" sz="4400" b="1" spc="-100" err="1">
                <a:latin typeface="Georgia"/>
              </a:rPr>
              <a:t>Programme</a:t>
            </a:r>
            <a:r>
              <a:rPr lang="en-US" sz="4400" b="1" spc="-100">
                <a:latin typeface="Georgia"/>
              </a:rPr>
              <a:t> procedures</a:t>
            </a:r>
          </a:p>
        </p:txBody>
      </p:sp>
      <p:sp>
        <p:nvSpPr>
          <p:cNvPr id="5" name="Shape 3">
            <a:extLst>
              <a:ext uri="{FF2B5EF4-FFF2-40B4-BE49-F238E27FC236}">
                <a16:creationId xmlns:a16="http://schemas.microsoft.com/office/drawing/2014/main" id="{E02FFA52-6CC1-53D6-875A-22BE5205DDCB}"/>
              </a:ext>
            </a:extLst>
          </p:cNvPr>
          <p:cNvSpPr/>
          <p:nvPr/>
        </p:nvSpPr>
        <p:spPr>
          <a:xfrm>
            <a:off x="618258" y="1340763"/>
            <a:ext cx="10530840"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6" name="Shape 4">
            <a:extLst>
              <a:ext uri="{FF2B5EF4-FFF2-40B4-BE49-F238E27FC236}">
                <a16:creationId xmlns:a16="http://schemas.microsoft.com/office/drawing/2014/main" id="{DEE6D139-2105-43EB-EBCE-B419ECEDFF9F}"/>
              </a:ext>
            </a:extLst>
          </p:cNvPr>
          <p:cNvSpPr/>
          <p:nvPr/>
        </p:nvSpPr>
        <p:spPr>
          <a:xfrm>
            <a:off x="846275" y="1655843"/>
            <a:ext cx="713232" cy="701462"/>
          </a:xfrm>
          <a:prstGeom prst="ellipse">
            <a:avLst/>
          </a:prstGeom>
          <a:solidFill>
            <a:srgbClr val="E7C41F"/>
          </a:solidFill>
          <a:ln/>
        </p:spPr>
        <p:txBody>
          <a:bodyPr/>
          <a:lstStyle/>
          <a:p>
            <a:endParaRPr lang="fr-ES"/>
          </a:p>
        </p:txBody>
      </p:sp>
      <p:pic>
        <p:nvPicPr>
          <p:cNvPr id="7" name="Image 0" descr="Puzzle avec un remplissage uni">
            <a:extLst>
              <a:ext uri="{FF2B5EF4-FFF2-40B4-BE49-F238E27FC236}">
                <a16:creationId xmlns:a16="http://schemas.microsoft.com/office/drawing/2014/main" id="{8C6F38D2-1201-D81A-8873-A9E7F3A17C62}"/>
              </a:ext>
            </a:extLst>
          </p:cNvPr>
          <p:cNvPicPr>
            <a:picLocks noChangeAspect="1"/>
          </p:cNvPicPr>
          <p:nvPr/>
        </p:nvPicPr>
        <p:blipFill>
          <a:blip>
            <a:duotone>
              <a:schemeClr val="accent2">
                <a:shade val="45000"/>
                <a:satMod val="135000"/>
              </a:schemeClr>
              <a:prstClr val="white"/>
            </a:duotone>
            <a:extLst>
              <a:ext uri="{96DAC541-7B7A-43D3-8B79-37D633B846F1}">
                <asvg:svgBlip xmlns:asvg="http://schemas.microsoft.com/office/drawing/2016/SVG/main" r:embed="rId8"/>
              </a:ext>
            </a:extLst>
          </a:blip>
          <a:srcRect/>
          <a:stretch/>
        </p:blipFill>
        <p:spPr>
          <a:xfrm>
            <a:off x="990828" y="1785189"/>
            <a:ext cx="424254" cy="424254"/>
          </a:xfrm>
          <a:prstGeom prst="rect">
            <a:avLst/>
          </a:prstGeom>
          <a:noFill/>
        </p:spPr>
      </p:pic>
      <p:sp>
        <p:nvSpPr>
          <p:cNvPr id="8" name="Text 5">
            <a:extLst>
              <a:ext uri="{FF2B5EF4-FFF2-40B4-BE49-F238E27FC236}">
                <a16:creationId xmlns:a16="http://schemas.microsoft.com/office/drawing/2014/main" id="{01C0513C-F328-4C42-F246-1AF91A1A6788}"/>
              </a:ext>
            </a:extLst>
          </p:cNvPr>
          <p:cNvSpPr/>
          <p:nvPr/>
        </p:nvSpPr>
        <p:spPr>
          <a:xfrm>
            <a:off x="1787523" y="1551562"/>
            <a:ext cx="3657600" cy="411480"/>
          </a:xfrm>
          <a:prstGeom prst="rect">
            <a:avLst/>
          </a:prstGeom>
          <a:noFill/>
          <a:ln/>
        </p:spPr>
        <p:txBody>
          <a:bodyPr wrap="square" rtlCol="0" anchor="ctr"/>
          <a:lstStyle/>
          <a:p>
            <a:pPr marL="0" indent="0">
              <a:buNone/>
            </a:pPr>
            <a:r>
              <a:rPr lang="en-US" sz="2000" b="1">
                <a:solidFill>
                  <a:srgbClr val="123D67"/>
                </a:solidFill>
                <a:latin typeface="+mj-lt"/>
                <a:cs typeface="Calibri" pitchFamily="34" charset="-120"/>
              </a:rPr>
              <a:t>NOT EMBEDDED</a:t>
            </a:r>
            <a:endParaRPr lang="en-US" sz="2000">
              <a:solidFill>
                <a:srgbClr val="123D67"/>
              </a:solidFill>
              <a:latin typeface="+mj-lt"/>
            </a:endParaRPr>
          </a:p>
        </p:txBody>
      </p:sp>
      <p:sp>
        <p:nvSpPr>
          <p:cNvPr id="9" name="Text 6">
            <a:extLst>
              <a:ext uri="{FF2B5EF4-FFF2-40B4-BE49-F238E27FC236}">
                <a16:creationId xmlns:a16="http://schemas.microsoft.com/office/drawing/2014/main" id="{DF6768BF-5FE7-EDEA-890A-F5AAB3EA4162}"/>
              </a:ext>
            </a:extLst>
          </p:cNvPr>
          <p:cNvSpPr/>
          <p:nvPr/>
        </p:nvSpPr>
        <p:spPr>
          <a:xfrm>
            <a:off x="1787523" y="1888272"/>
            <a:ext cx="9361575" cy="640080"/>
          </a:xfrm>
          <a:prstGeom prst="rect">
            <a:avLst/>
          </a:prstGeom>
          <a:noFill/>
          <a:ln/>
        </p:spPr>
        <p:txBody>
          <a:bodyPr wrap="square" lIns="91440" tIns="45720" rIns="91440" bIns="45720" rtlCol="0" anchor="ctr"/>
          <a:lstStyle/>
          <a:p>
            <a:r>
              <a:rPr lang="fr-FR" sz="2000">
                <a:latin typeface="Arial"/>
                <a:cs typeface="Arial"/>
              </a:rPr>
              <a:t>Capitalisation </a:t>
            </a:r>
            <a:r>
              <a:rPr lang="fr-FR" sz="2000" err="1">
                <a:latin typeface="Arial"/>
                <a:cs typeface="Arial"/>
              </a:rPr>
              <a:t>is</a:t>
            </a:r>
            <a:r>
              <a:rPr lang="fr-FR" sz="2000">
                <a:latin typeface="Arial"/>
                <a:cs typeface="Arial"/>
              </a:rPr>
              <a:t> </a:t>
            </a:r>
            <a:r>
              <a:rPr lang="fr-FR" sz="2000" err="1">
                <a:latin typeface="Arial"/>
                <a:cs typeface="Arial"/>
              </a:rPr>
              <a:t>expected</a:t>
            </a:r>
            <a:r>
              <a:rPr lang="fr-FR" sz="2000">
                <a:latin typeface="Arial"/>
                <a:cs typeface="Arial"/>
              </a:rPr>
              <a:t>, but not </a:t>
            </a:r>
            <a:r>
              <a:rPr lang="fr-FR" sz="2000" err="1">
                <a:latin typeface="Arial"/>
                <a:cs typeface="Arial"/>
              </a:rPr>
              <a:t>reflected</a:t>
            </a:r>
            <a:r>
              <a:rPr lang="fr-FR" sz="2000">
                <a:latin typeface="Arial"/>
                <a:cs typeface="Arial"/>
              </a:rPr>
              <a:t> in </a:t>
            </a:r>
            <a:r>
              <a:rPr lang="fr-FR" sz="2000" err="1">
                <a:latin typeface="Arial"/>
                <a:cs typeface="Arial"/>
              </a:rPr>
              <a:t>forms</a:t>
            </a:r>
            <a:r>
              <a:rPr lang="fr-FR" sz="2000">
                <a:latin typeface="Arial"/>
                <a:cs typeface="Arial"/>
              </a:rPr>
              <a:t>, </a:t>
            </a:r>
            <a:r>
              <a:rPr lang="fr-FR" sz="2000" err="1">
                <a:latin typeface="Arial"/>
                <a:cs typeface="Arial"/>
              </a:rPr>
              <a:t>criteria</a:t>
            </a:r>
            <a:r>
              <a:rPr lang="fr-FR" sz="2000">
                <a:latin typeface="Arial"/>
                <a:cs typeface="Arial"/>
              </a:rPr>
              <a:t>, </a:t>
            </a:r>
            <a:r>
              <a:rPr lang="fr-FR" sz="2000" err="1">
                <a:latin typeface="Arial"/>
                <a:cs typeface="Arial"/>
              </a:rPr>
              <a:t>reporting</a:t>
            </a:r>
            <a:r>
              <a:rPr lang="fr-FR" sz="2000">
                <a:latin typeface="Arial"/>
                <a:cs typeface="Arial"/>
              </a:rPr>
              <a:t> or </a:t>
            </a:r>
            <a:r>
              <a:rPr lang="fr-FR" sz="2000" err="1">
                <a:latin typeface="Arial"/>
                <a:cs typeface="Arial"/>
              </a:rPr>
              <a:t>review</a:t>
            </a:r>
            <a:r>
              <a:rPr lang="fr-FR" sz="2000">
                <a:latin typeface="Arial"/>
                <a:cs typeface="Arial"/>
              </a:rPr>
              <a:t> moments.</a:t>
            </a:r>
            <a:endParaRPr lang="en-US" sz="2000">
              <a:latin typeface="Arial"/>
              <a:cs typeface="Arial"/>
            </a:endParaRPr>
          </a:p>
        </p:txBody>
      </p:sp>
      <p:sp>
        <p:nvSpPr>
          <p:cNvPr id="10" name="Shape 7">
            <a:extLst>
              <a:ext uri="{FF2B5EF4-FFF2-40B4-BE49-F238E27FC236}">
                <a16:creationId xmlns:a16="http://schemas.microsoft.com/office/drawing/2014/main" id="{6F63F4D0-C564-3D4D-F19F-936929D123CF}"/>
              </a:ext>
            </a:extLst>
          </p:cNvPr>
          <p:cNvSpPr/>
          <p:nvPr/>
        </p:nvSpPr>
        <p:spPr>
          <a:xfrm>
            <a:off x="641151" y="4594660"/>
            <a:ext cx="10530840"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11" name="Shape 8">
            <a:extLst>
              <a:ext uri="{FF2B5EF4-FFF2-40B4-BE49-F238E27FC236}">
                <a16:creationId xmlns:a16="http://schemas.microsoft.com/office/drawing/2014/main" id="{7AAA1A7C-76B6-42FE-A44A-8FFA0505955B}"/>
              </a:ext>
            </a:extLst>
          </p:cNvPr>
          <p:cNvSpPr/>
          <p:nvPr/>
        </p:nvSpPr>
        <p:spPr>
          <a:xfrm>
            <a:off x="875586" y="4845541"/>
            <a:ext cx="713232" cy="713232"/>
          </a:xfrm>
          <a:prstGeom prst="ellipse">
            <a:avLst/>
          </a:prstGeom>
          <a:solidFill>
            <a:srgbClr val="E7C41F"/>
          </a:solidFill>
          <a:ln/>
        </p:spPr>
        <p:txBody>
          <a:bodyPr/>
          <a:lstStyle/>
          <a:p>
            <a:endParaRPr lang="fr-ES"/>
          </a:p>
        </p:txBody>
      </p:sp>
      <p:pic>
        <p:nvPicPr>
          <p:cNvPr id="12" name="Image 1" descr="Repère avec un remplissage uni">
            <a:extLst>
              <a:ext uri="{FF2B5EF4-FFF2-40B4-BE49-F238E27FC236}">
                <a16:creationId xmlns:a16="http://schemas.microsoft.com/office/drawing/2014/main" id="{43EBFC34-5991-1B30-5BC6-87EE628993D6}"/>
              </a:ext>
            </a:extLst>
          </p:cNvPr>
          <p:cNvPicPr>
            <a:picLocks noChangeAspect="1"/>
          </p:cNvPicPr>
          <p:nvPr/>
        </p:nvPicPr>
        <p:blipFill>
          <a:blip>
            <a:duotone>
              <a:schemeClr val="accent2">
                <a:shade val="45000"/>
                <a:satMod val="135000"/>
              </a:schemeClr>
              <a:prstClr val="white"/>
            </a:duotone>
            <a:extLst>
              <a:ext uri="{96DAC541-7B7A-43D3-8B79-37D633B846F1}">
                <asvg:svgBlip xmlns:asvg="http://schemas.microsoft.com/office/drawing/2016/SVG/main" r:embed="rId9"/>
              </a:ext>
            </a:extLst>
          </a:blip>
          <a:srcRect/>
          <a:stretch/>
        </p:blipFill>
        <p:spPr>
          <a:xfrm>
            <a:off x="976031" y="4947064"/>
            <a:ext cx="510185" cy="510185"/>
          </a:xfrm>
          <a:prstGeom prst="rect">
            <a:avLst/>
          </a:prstGeom>
        </p:spPr>
      </p:pic>
      <p:sp>
        <p:nvSpPr>
          <p:cNvPr id="13" name="Text 9">
            <a:extLst>
              <a:ext uri="{FF2B5EF4-FFF2-40B4-BE49-F238E27FC236}">
                <a16:creationId xmlns:a16="http://schemas.microsoft.com/office/drawing/2014/main" id="{ECD8725B-A7FB-FF09-3297-39E1843E2FE8}"/>
              </a:ext>
            </a:extLst>
          </p:cNvPr>
          <p:cNvSpPr/>
          <p:nvPr/>
        </p:nvSpPr>
        <p:spPr>
          <a:xfrm>
            <a:off x="1877340" y="4663923"/>
            <a:ext cx="3657600" cy="411480"/>
          </a:xfrm>
          <a:prstGeom prst="rect">
            <a:avLst/>
          </a:prstGeom>
          <a:noFill/>
          <a:ln/>
        </p:spPr>
        <p:txBody>
          <a:bodyPr wrap="square" rtlCol="0" anchor="ctr"/>
          <a:lstStyle/>
          <a:p>
            <a:pPr marL="0" indent="0">
              <a:buNone/>
            </a:pPr>
            <a:r>
              <a:rPr lang="en-US" sz="2000" b="1">
                <a:solidFill>
                  <a:srgbClr val="123D67"/>
                </a:solidFill>
                <a:latin typeface="+mj-lt"/>
                <a:cs typeface="Calibri" pitchFamily="34" charset="-120"/>
              </a:rPr>
              <a:t>NO FORMAL SPACE</a:t>
            </a:r>
          </a:p>
        </p:txBody>
      </p:sp>
      <p:sp>
        <p:nvSpPr>
          <p:cNvPr id="14" name="Text 10">
            <a:extLst>
              <a:ext uri="{FF2B5EF4-FFF2-40B4-BE49-F238E27FC236}">
                <a16:creationId xmlns:a16="http://schemas.microsoft.com/office/drawing/2014/main" id="{6B0DFB8C-1BE6-C1B0-178A-44506710A781}"/>
              </a:ext>
            </a:extLst>
          </p:cNvPr>
          <p:cNvSpPr/>
          <p:nvPr/>
        </p:nvSpPr>
        <p:spPr>
          <a:xfrm>
            <a:off x="1840375" y="5003222"/>
            <a:ext cx="9099741" cy="640080"/>
          </a:xfrm>
          <a:prstGeom prst="rect">
            <a:avLst/>
          </a:prstGeom>
          <a:noFill/>
          <a:ln/>
        </p:spPr>
        <p:txBody>
          <a:bodyPr wrap="square" rtlCol="0" anchor="ctr"/>
          <a:lstStyle/>
          <a:p>
            <a:r>
              <a:rPr lang="fr-FR" sz="2000" err="1">
                <a:latin typeface="Arial"/>
                <a:cs typeface="Arial"/>
              </a:rPr>
              <a:t>Projects</a:t>
            </a:r>
            <a:r>
              <a:rPr lang="fr-FR" sz="2000">
                <a:latin typeface="Arial"/>
                <a:cs typeface="Arial"/>
              </a:rPr>
              <a:t> </a:t>
            </a:r>
            <a:r>
              <a:rPr lang="fr-FR" sz="2000" err="1">
                <a:latin typeface="Arial"/>
                <a:cs typeface="Arial"/>
              </a:rPr>
              <a:t>may</a:t>
            </a:r>
            <a:r>
              <a:rPr lang="fr-FR" sz="2000">
                <a:latin typeface="Arial"/>
                <a:cs typeface="Arial"/>
              </a:rPr>
              <a:t> </a:t>
            </a:r>
            <a:r>
              <a:rPr lang="fr-FR" sz="2000" err="1">
                <a:latin typeface="Arial"/>
                <a:cs typeface="Arial"/>
              </a:rPr>
              <a:t>produce</a:t>
            </a:r>
            <a:r>
              <a:rPr lang="fr-FR" sz="2000">
                <a:latin typeface="Arial"/>
                <a:cs typeface="Arial"/>
              </a:rPr>
              <a:t> </a:t>
            </a:r>
            <a:r>
              <a:rPr lang="fr-FR" sz="2000" err="1">
                <a:latin typeface="Arial"/>
                <a:cs typeface="Arial"/>
              </a:rPr>
              <a:t>useful</a:t>
            </a:r>
            <a:r>
              <a:rPr lang="fr-FR" sz="2000">
                <a:latin typeface="Arial"/>
                <a:cs typeface="Arial"/>
              </a:rPr>
              <a:t> </a:t>
            </a:r>
            <a:r>
              <a:rPr lang="fr-FR" sz="2000" err="1">
                <a:latin typeface="Arial"/>
                <a:cs typeface="Arial"/>
              </a:rPr>
              <a:t>results</a:t>
            </a:r>
            <a:r>
              <a:rPr lang="fr-FR" sz="2000">
                <a:latin typeface="Arial"/>
                <a:cs typeface="Arial"/>
              </a:rPr>
              <a:t>, but </a:t>
            </a:r>
            <a:r>
              <a:rPr lang="fr-FR" sz="2000" err="1">
                <a:latin typeface="Arial"/>
                <a:cs typeface="Arial"/>
              </a:rPr>
              <a:t>there</a:t>
            </a:r>
            <a:r>
              <a:rPr lang="fr-FR" sz="2000">
                <a:latin typeface="Arial"/>
                <a:cs typeface="Arial"/>
              </a:rPr>
              <a:t> </a:t>
            </a:r>
            <a:r>
              <a:rPr lang="fr-FR" sz="2000" err="1">
                <a:latin typeface="Arial"/>
                <a:cs typeface="Arial"/>
              </a:rPr>
              <a:t>is</a:t>
            </a:r>
            <a:r>
              <a:rPr lang="fr-FR" sz="2000">
                <a:latin typeface="Arial"/>
                <a:cs typeface="Arial"/>
              </a:rPr>
              <a:t> no </a:t>
            </a:r>
            <a:r>
              <a:rPr lang="fr-FR" sz="2000" err="1">
                <a:latin typeface="Arial"/>
                <a:cs typeface="Arial"/>
              </a:rPr>
              <a:t>structured</a:t>
            </a:r>
            <a:r>
              <a:rPr lang="fr-FR" sz="2000">
                <a:latin typeface="Arial"/>
                <a:cs typeface="Arial"/>
              </a:rPr>
              <a:t> moment to </a:t>
            </a:r>
            <a:r>
              <a:rPr lang="fr-FR" sz="2000" err="1">
                <a:latin typeface="Arial"/>
                <a:cs typeface="Arial"/>
              </a:rPr>
              <a:t>identify</a:t>
            </a:r>
            <a:r>
              <a:rPr lang="fr-FR" sz="2000">
                <a:latin typeface="Arial"/>
                <a:cs typeface="Arial"/>
              </a:rPr>
              <a:t> </a:t>
            </a:r>
            <a:r>
              <a:rPr lang="fr-FR" sz="2000" err="1">
                <a:latin typeface="Arial"/>
                <a:cs typeface="Arial"/>
              </a:rPr>
              <a:t>them</a:t>
            </a:r>
            <a:r>
              <a:rPr lang="fr-FR" sz="2000">
                <a:latin typeface="Arial"/>
                <a:cs typeface="Arial"/>
              </a:rPr>
              <a:t> and </a:t>
            </a:r>
            <a:r>
              <a:rPr lang="fr-FR" sz="2000" err="1">
                <a:latin typeface="Arial"/>
                <a:cs typeface="Arial"/>
              </a:rPr>
              <a:t>discuss</a:t>
            </a:r>
            <a:r>
              <a:rPr lang="fr-FR" sz="2000">
                <a:latin typeface="Arial"/>
                <a:cs typeface="Arial"/>
              </a:rPr>
              <a:t> </a:t>
            </a:r>
            <a:r>
              <a:rPr lang="fr-FR" sz="2000" err="1">
                <a:latin typeface="Arial"/>
                <a:cs typeface="Arial"/>
              </a:rPr>
              <a:t>what</a:t>
            </a:r>
            <a:r>
              <a:rPr lang="fr-FR" sz="2000">
                <a:latin typeface="Arial"/>
                <a:cs typeface="Arial"/>
              </a:rPr>
              <a:t> </a:t>
            </a:r>
            <a:r>
              <a:rPr lang="fr-FR" sz="2000" err="1">
                <a:latin typeface="Arial"/>
                <a:cs typeface="Arial"/>
              </a:rPr>
              <a:t>could</a:t>
            </a:r>
            <a:r>
              <a:rPr lang="fr-FR" sz="2000">
                <a:latin typeface="Arial"/>
                <a:cs typeface="Arial"/>
              </a:rPr>
              <a:t> </a:t>
            </a:r>
            <a:r>
              <a:rPr lang="fr-FR" sz="2000" err="1">
                <a:latin typeface="Arial"/>
                <a:cs typeface="Arial"/>
              </a:rPr>
              <a:t>happen</a:t>
            </a:r>
            <a:r>
              <a:rPr lang="fr-FR" sz="2000">
                <a:latin typeface="Arial"/>
                <a:cs typeface="Arial"/>
              </a:rPr>
              <a:t> </a:t>
            </a:r>
            <a:r>
              <a:rPr lang="fr-FR" sz="2000" err="1">
                <a:latin typeface="Arial"/>
                <a:cs typeface="Arial"/>
              </a:rPr>
              <a:t>next</a:t>
            </a:r>
            <a:r>
              <a:rPr lang="fr-FR" sz="2000">
                <a:latin typeface="Arial"/>
                <a:cs typeface="Arial"/>
              </a:rPr>
              <a:t>.</a:t>
            </a:r>
            <a:endParaRPr lang="en-US" sz="2000">
              <a:latin typeface="Arial"/>
              <a:cs typeface="Arial"/>
            </a:endParaRPr>
          </a:p>
        </p:txBody>
      </p:sp>
      <p:sp>
        <p:nvSpPr>
          <p:cNvPr id="15" name="Shape 11">
            <a:extLst>
              <a:ext uri="{FF2B5EF4-FFF2-40B4-BE49-F238E27FC236}">
                <a16:creationId xmlns:a16="http://schemas.microsoft.com/office/drawing/2014/main" id="{1E6CBC78-828C-2921-34EA-F3C652D3B837}"/>
              </a:ext>
            </a:extLst>
          </p:cNvPr>
          <p:cNvSpPr/>
          <p:nvPr/>
        </p:nvSpPr>
        <p:spPr>
          <a:xfrm>
            <a:off x="618258" y="3002343"/>
            <a:ext cx="10509018"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16" name="Shape 12">
            <a:extLst>
              <a:ext uri="{FF2B5EF4-FFF2-40B4-BE49-F238E27FC236}">
                <a16:creationId xmlns:a16="http://schemas.microsoft.com/office/drawing/2014/main" id="{2969B8D7-2FED-54B1-3516-1ACD70907250}"/>
              </a:ext>
            </a:extLst>
          </p:cNvPr>
          <p:cNvSpPr/>
          <p:nvPr/>
        </p:nvSpPr>
        <p:spPr>
          <a:xfrm>
            <a:off x="901365" y="3380364"/>
            <a:ext cx="713232" cy="713232"/>
          </a:xfrm>
          <a:prstGeom prst="ellipse">
            <a:avLst/>
          </a:prstGeom>
          <a:solidFill>
            <a:srgbClr val="E7C41F"/>
          </a:solidFill>
          <a:ln/>
        </p:spPr>
        <p:txBody>
          <a:bodyPr/>
          <a:lstStyle/>
          <a:p>
            <a:endParaRPr lang="fr-ES"/>
          </a:p>
        </p:txBody>
      </p:sp>
      <p:pic>
        <p:nvPicPr>
          <p:cNvPr id="17" name="Image 2" descr="Chronomètre 75% avec un remplissage uni">
            <a:extLst>
              <a:ext uri="{FF2B5EF4-FFF2-40B4-BE49-F238E27FC236}">
                <a16:creationId xmlns:a16="http://schemas.microsoft.com/office/drawing/2014/main" id="{92E05522-7D60-4972-D6F4-68C53F72E92F}"/>
              </a:ext>
            </a:extLst>
          </p:cNvPr>
          <p:cNvPicPr>
            <a:picLocks noChangeAspect="1"/>
          </p:cNvPicPr>
          <p:nvPr/>
        </p:nvPicPr>
        <p:blipFill>
          <a:blip>
            <a:duotone>
              <a:schemeClr val="accent2">
                <a:shade val="45000"/>
                <a:satMod val="135000"/>
              </a:schemeClr>
              <a:prstClr val="white"/>
            </a:duotone>
            <a:extLst>
              <a:ext uri="{96DAC541-7B7A-43D3-8B79-37D633B846F1}">
                <asvg:svgBlip xmlns:asvg="http://schemas.microsoft.com/office/drawing/2016/SVG/main" r:embed="rId10"/>
              </a:ext>
            </a:extLst>
          </a:blip>
          <a:srcRect/>
          <a:stretch/>
        </p:blipFill>
        <p:spPr>
          <a:xfrm>
            <a:off x="990828" y="3472766"/>
            <a:ext cx="524417" cy="524417"/>
          </a:xfrm>
          <a:prstGeom prst="rect">
            <a:avLst/>
          </a:prstGeom>
        </p:spPr>
      </p:pic>
      <p:sp>
        <p:nvSpPr>
          <p:cNvPr id="18" name="Text 13">
            <a:extLst>
              <a:ext uri="{FF2B5EF4-FFF2-40B4-BE49-F238E27FC236}">
                <a16:creationId xmlns:a16="http://schemas.microsoft.com/office/drawing/2014/main" id="{A6A867B0-F92A-59DE-3B60-094800734BB3}"/>
              </a:ext>
            </a:extLst>
          </p:cNvPr>
          <p:cNvSpPr/>
          <p:nvPr/>
        </p:nvSpPr>
        <p:spPr>
          <a:xfrm>
            <a:off x="1828800" y="3209929"/>
            <a:ext cx="3657600" cy="411480"/>
          </a:xfrm>
          <a:prstGeom prst="rect">
            <a:avLst/>
          </a:prstGeom>
          <a:noFill/>
          <a:ln/>
        </p:spPr>
        <p:txBody>
          <a:bodyPr wrap="square" rtlCol="0" anchor="ctr"/>
          <a:lstStyle/>
          <a:p>
            <a:pPr marL="0" indent="0">
              <a:buNone/>
            </a:pPr>
            <a:r>
              <a:rPr lang="en-US" sz="2000" b="1">
                <a:solidFill>
                  <a:srgbClr val="123D67"/>
                </a:solidFill>
                <a:latin typeface="+mj-lt"/>
                <a:cs typeface="Calibri" pitchFamily="34" charset="-120"/>
              </a:rPr>
              <a:t>WRONG TIMING</a:t>
            </a:r>
          </a:p>
        </p:txBody>
      </p:sp>
      <p:sp>
        <p:nvSpPr>
          <p:cNvPr id="19" name="Text 14">
            <a:extLst>
              <a:ext uri="{FF2B5EF4-FFF2-40B4-BE49-F238E27FC236}">
                <a16:creationId xmlns:a16="http://schemas.microsoft.com/office/drawing/2014/main" id="{B672F822-2070-2D67-5EBC-04299508FE40}"/>
              </a:ext>
            </a:extLst>
          </p:cNvPr>
          <p:cNvSpPr/>
          <p:nvPr/>
        </p:nvSpPr>
        <p:spPr>
          <a:xfrm>
            <a:off x="1787523" y="3552851"/>
            <a:ext cx="9189558" cy="640080"/>
          </a:xfrm>
          <a:prstGeom prst="rect">
            <a:avLst/>
          </a:prstGeom>
          <a:noFill/>
          <a:ln/>
        </p:spPr>
        <p:txBody>
          <a:bodyPr wrap="square" lIns="91440" tIns="45720" rIns="91440" bIns="45720" rtlCol="0" anchor="ctr"/>
          <a:lstStyle/>
          <a:p>
            <a:r>
              <a:rPr lang="fr-FR" sz="2000">
                <a:latin typeface="Arial"/>
                <a:cs typeface="Arial"/>
              </a:rPr>
              <a:t>Capitalisation </a:t>
            </a:r>
            <a:r>
              <a:rPr lang="fr-FR" sz="2000" err="1">
                <a:latin typeface="Arial"/>
                <a:cs typeface="Arial"/>
              </a:rPr>
              <a:t>often</a:t>
            </a:r>
            <a:r>
              <a:rPr lang="fr-FR" sz="2000">
                <a:latin typeface="Arial"/>
                <a:cs typeface="Arial"/>
              </a:rPr>
              <a:t> </a:t>
            </a:r>
            <a:r>
              <a:rPr lang="fr-FR" sz="2000" err="1">
                <a:latin typeface="Arial"/>
                <a:cs typeface="Arial"/>
              </a:rPr>
              <a:t>comes</a:t>
            </a:r>
            <a:r>
              <a:rPr lang="fr-FR" sz="2000">
                <a:latin typeface="Arial"/>
                <a:cs typeface="Arial"/>
              </a:rPr>
              <a:t> </a:t>
            </a:r>
            <a:r>
              <a:rPr lang="fr-FR" sz="2000" err="1">
                <a:latin typeface="Arial"/>
                <a:cs typeface="Arial"/>
              </a:rPr>
              <a:t>too</a:t>
            </a:r>
            <a:r>
              <a:rPr lang="fr-FR" sz="2000">
                <a:latin typeface="Arial"/>
                <a:cs typeface="Arial"/>
              </a:rPr>
              <a:t> </a:t>
            </a:r>
            <a:r>
              <a:rPr lang="fr-FR" sz="2000" err="1">
                <a:latin typeface="Arial"/>
                <a:cs typeface="Arial"/>
              </a:rPr>
              <a:t>late</a:t>
            </a:r>
            <a:r>
              <a:rPr lang="fr-FR" sz="2000">
                <a:latin typeface="Arial"/>
                <a:cs typeface="Arial"/>
              </a:rPr>
              <a:t> in the </a:t>
            </a:r>
            <a:r>
              <a:rPr lang="fr-FR" sz="2000" err="1">
                <a:latin typeface="Arial"/>
                <a:cs typeface="Arial"/>
              </a:rPr>
              <a:t>project</a:t>
            </a:r>
            <a:r>
              <a:rPr lang="fr-FR" sz="2000">
                <a:latin typeface="Arial"/>
                <a:cs typeface="Arial"/>
              </a:rPr>
              <a:t> or competes </a:t>
            </a:r>
            <a:r>
              <a:rPr lang="fr-FR" sz="2000" err="1">
                <a:latin typeface="Arial"/>
                <a:cs typeface="Arial"/>
              </a:rPr>
              <a:t>with</a:t>
            </a:r>
            <a:r>
              <a:rPr lang="fr-FR" sz="2000">
                <a:latin typeface="Arial"/>
                <a:cs typeface="Arial"/>
              </a:rPr>
              <a:t> </a:t>
            </a:r>
            <a:r>
              <a:rPr lang="fr-FR" sz="2000" err="1">
                <a:latin typeface="Arial"/>
                <a:cs typeface="Arial"/>
              </a:rPr>
              <a:t>other</a:t>
            </a:r>
            <a:r>
              <a:rPr lang="fr-FR" sz="2000">
                <a:latin typeface="Arial"/>
                <a:cs typeface="Arial"/>
              </a:rPr>
              <a:t> programme </a:t>
            </a:r>
            <a:r>
              <a:rPr lang="fr-FR" sz="2000" err="1">
                <a:latin typeface="Arial"/>
                <a:cs typeface="Arial"/>
              </a:rPr>
              <a:t>priorities</a:t>
            </a:r>
            <a:r>
              <a:rPr lang="fr-FR" sz="2000">
                <a:latin typeface="Arial"/>
                <a:cs typeface="Arial"/>
              </a:rPr>
              <a:t> and deadlines.</a:t>
            </a:r>
            <a:endParaRPr lang="en-US" sz="2000">
              <a:latin typeface="Arial"/>
              <a:cs typeface="Arial"/>
            </a:endParaRPr>
          </a:p>
        </p:txBody>
      </p:sp>
    </p:spTree>
    <p:extLst>
      <p:ext uri="{BB962C8B-B14F-4D97-AF65-F5344CB8AC3E}">
        <p14:creationId xmlns:p14="http://schemas.microsoft.com/office/powerpoint/2010/main" val="4026009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24CC-995C-907E-CF77-67CBE76ADF86}"/>
            </a:ext>
          </a:extLst>
        </p:cNvPr>
        <p:cNvGrpSpPr/>
        <p:nvPr/>
      </p:nvGrpSpPr>
      <p:grpSpPr>
        <a:xfrm>
          <a:off x="0" y="0"/>
          <a:ext cx="0" cy="0"/>
          <a:chOff x="0" y="0"/>
          <a:chExt cx="0" cy="0"/>
        </a:xfrm>
      </p:grpSpPr>
      <p:graphicFrame>
        <p:nvGraphicFramePr>
          <p:cNvPr id="27" name="Diagramme 26">
            <a:extLst>
              <a:ext uri="{FF2B5EF4-FFF2-40B4-BE49-F238E27FC236}">
                <a16:creationId xmlns:a16="http://schemas.microsoft.com/office/drawing/2014/main" id="{CBFA296A-31AE-ECDA-F22B-781E293CF691}"/>
              </a:ext>
            </a:extLst>
          </p:cNvPr>
          <p:cNvGraphicFramePr/>
          <p:nvPr/>
        </p:nvGraphicFramePr>
        <p:xfrm>
          <a:off x="640080" y="457200"/>
          <a:ext cx="2377440"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2">
            <a:extLst>
              <a:ext uri="{FF2B5EF4-FFF2-40B4-BE49-F238E27FC236}">
                <a16:creationId xmlns:a16="http://schemas.microsoft.com/office/drawing/2014/main" id="{8875E7C5-1B4A-6D3D-6D52-E85A3BE1D954}"/>
              </a:ext>
            </a:extLst>
          </p:cNvPr>
          <p:cNvSpPr/>
          <p:nvPr/>
        </p:nvSpPr>
        <p:spPr>
          <a:xfrm>
            <a:off x="3208182" y="365760"/>
            <a:ext cx="9144000" cy="548640"/>
          </a:xfrm>
          <a:prstGeom prst="rect">
            <a:avLst/>
          </a:prstGeom>
          <a:noFill/>
          <a:ln/>
        </p:spPr>
        <p:txBody>
          <a:bodyPr wrap="square" rtlCol="0" anchor="ctr"/>
          <a:lstStyle/>
          <a:p>
            <a:pPr marL="0" indent="0">
              <a:buNone/>
            </a:pPr>
            <a:r>
              <a:rPr lang="en-US" sz="4400" b="1" spc="-100">
                <a:latin typeface="Georgia"/>
              </a:rPr>
              <a:t>Capacity &amp; resources</a:t>
            </a:r>
          </a:p>
        </p:txBody>
      </p:sp>
      <p:sp>
        <p:nvSpPr>
          <p:cNvPr id="5" name="Shape 3">
            <a:extLst>
              <a:ext uri="{FF2B5EF4-FFF2-40B4-BE49-F238E27FC236}">
                <a16:creationId xmlns:a16="http://schemas.microsoft.com/office/drawing/2014/main" id="{D81FF40E-14E5-9B71-8A03-CE0A71C4520A}"/>
              </a:ext>
            </a:extLst>
          </p:cNvPr>
          <p:cNvSpPr/>
          <p:nvPr/>
        </p:nvSpPr>
        <p:spPr>
          <a:xfrm>
            <a:off x="618258" y="1340763"/>
            <a:ext cx="10530840"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6" name="Shape 4">
            <a:extLst>
              <a:ext uri="{FF2B5EF4-FFF2-40B4-BE49-F238E27FC236}">
                <a16:creationId xmlns:a16="http://schemas.microsoft.com/office/drawing/2014/main" id="{6194E7AA-7272-965A-4518-1888D4587551}"/>
              </a:ext>
            </a:extLst>
          </p:cNvPr>
          <p:cNvSpPr/>
          <p:nvPr/>
        </p:nvSpPr>
        <p:spPr>
          <a:xfrm>
            <a:off x="846275" y="1655843"/>
            <a:ext cx="713232" cy="701462"/>
          </a:xfrm>
          <a:prstGeom prst="ellipse">
            <a:avLst/>
          </a:prstGeom>
          <a:solidFill>
            <a:srgbClr val="E7C41F"/>
          </a:solidFill>
          <a:ln/>
        </p:spPr>
        <p:txBody>
          <a:bodyPr/>
          <a:lstStyle/>
          <a:p>
            <a:endParaRPr lang="fr-ES"/>
          </a:p>
        </p:txBody>
      </p:sp>
      <p:sp>
        <p:nvSpPr>
          <p:cNvPr id="8" name="Text 5">
            <a:extLst>
              <a:ext uri="{FF2B5EF4-FFF2-40B4-BE49-F238E27FC236}">
                <a16:creationId xmlns:a16="http://schemas.microsoft.com/office/drawing/2014/main" id="{1C6E4070-7468-7D42-C1B4-FAEB1BC11B4B}"/>
              </a:ext>
            </a:extLst>
          </p:cNvPr>
          <p:cNvSpPr/>
          <p:nvPr/>
        </p:nvSpPr>
        <p:spPr>
          <a:xfrm>
            <a:off x="1787523" y="1647901"/>
            <a:ext cx="3657600" cy="411480"/>
          </a:xfrm>
          <a:prstGeom prst="rect">
            <a:avLst/>
          </a:prstGeom>
          <a:noFill/>
          <a:ln/>
        </p:spPr>
        <p:txBody>
          <a:bodyPr wrap="square" rtlCol="0" anchor="ctr"/>
          <a:lstStyle/>
          <a:p>
            <a:r>
              <a:rPr lang="en-US" sz="2000" b="1">
                <a:solidFill>
                  <a:srgbClr val="123D67"/>
                </a:solidFill>
                <a:cs typeface="Calibri" pitchFamily="34" charset="-120"/>
              </a:rPr>
              <a:t>LIMITED STAFF, TURNOVER</a:t>
            </a:r>
            <a:endParaRPr lang="en-US" sz="2000">
              <a:solidFill>
                <a:srgbClr val="123D67"/>
              </a:solidFill>
            </a:endParaRPr>
          </a:p>
          <a:p>
            <a:pPr marL="0" indent="0">
              <a:buNone/>
            </a:pPr>
            <a:endParaRPr lang="en-US" sz="2000">
              <a:solidFill>
                <a:srgbClr val="123D67"/>
              </a:solidFill>
              <a:latin typeface="+mj-lt"/>
            </a:endParaRPr>
          </a:p>
        </p:txBody>
      </p:sp>
      <p:sp>
        <p:nvSpPr>
          <p:cNvPr id="9" name="Text 6">
            <a:extLst>
              <a:ext uri="{FF2B5EF4-FFF2-40B4-BE49-F238E27FC236}">
                <a16:creationId xmlns:a16="http://schemas.microsoft.com/office/drawing/2014/main" id="{9E07359E-62FF-D95C-A274-A2E9212EFCAD}"/>
              </a:ext>
            </a:extLst>
          </p:cNvPr>
          <p:cNvSpPr/>
          <p:nvPr/>
        </p:nvSpPr>
        <p:spPr>
          <a:xfrm>
            <a:off x="1787523" y="1888272"/>
            <a:ext cx="9361575" cy="640080"/>
          </a:xfrm>
          <a:prstGeom prst="rect">
            <a:avLst/>
          </a:prstGeom>
          <a:noFill/>
          <a:ln/>
        </p:spPr>
        <p:txBody>
          <a:bodyPr wrap="square" lIns="91440" tIns="45720" rIns="91440" bIns="45720" rtlCol="0" anchor="ctr"/>
          <a:lstStyle/>
          <a:p>
            <a:r>
              <a:rPr lang="fr-FR" sz="2000">
                <a:latin typeface="Arial"/>
                <a:cs typeface="Arial"/>
              </a:rPr>
              <a:t>Capitalisation </a:t>
            </a:r>
            <a:r>
              <a:rPr lang="fr-FR" sz="2000" err="1">
                <a:latin typeface="Arial"/>
                <a:cs typeface="Arial"/>
              </a:rPr>
              <a:t>competes</a:t>
            </a:r>
            <a:r>
              <a:rPr lang="fr-FR" sz="2000">
                <a:latin typeface="Arial"/>
                <a:cs typeface="Arial"/>
              </a:rPr>
              <a:t> </a:t>
            </a:r>
            <a:r>
              <a:rPr lang="fr-FR" sz="2000" err="1">
                <a:latin typeface="Arial"/>
                <a:cs typeface="Arial"/>
              </a:rPr>
              <a:t>with</a:t>
            </a:r>
            <a:r>
              <a:rPr lang="fr-FR" sz="2000">
                <a:latin typeface="Arial"/>
                <a:cs typeface="Arial"/>
              </a:rPr>
              <a:t> </a:t>
            </a:r>
            <a:r>
              <a:rPr lang="fr-FR" sz="2000" err="1">
                <a:latin typeface="Arial"/>
                <a:cs typeface="Arial"/>
              </a:rPr>
              <a:t>day</a:t>
            </a:r>
            <a:r>
              <a:rPr lang="fr-FR" sz="2000">
                <a:latin typeface="Arial"/>
                <a:cs typeface="Arial"/>
              </a:rPr>
              <a:t>-to-</a:t>
            </a:r>
            <a:r>
              <a:rPr lang="fr-FR" sz="2000" err="1">
                <a:latin typeface="Arial"/>
                <a:cs typeface="Arial"/>
              </a:rPr>
              <a:t>day</a:t>
            </a:r>
            <a:r>
              <a:rPr lang="fr-FR" sz="2000">
                <a:latin typeface="Arial"/>
                <a:cs typeface="Arial"/>
              </a:rPr>
              <a:t> programme management for the </a:t>
            </a:r>
            <a:r>
              <a:rPr lang="fr-FR" sz="2000" err="1">
                <a:latin typeface="Arial"/>
                <a:cs typeface="Arial"/>
              </a:rPr>
              <a:t>same</a:t>
            </a:r>
            <a:r>
              <a:rPr lang="fr-FR" sz="2000">
                <a:latin typeface="Arial"/>
                <a:cs typeface="Arial"/>
              </a:rPr>
              <a:t> people and </a:t>
            </a:r>
            <a:r>
              <a:rPr lang="fr-FR" sz="2000" err="1">
                <a:latin typeface="Arial"/>
                <a:cs typeface="Arial"/>
              </a:rPr>
              <a:t>hours</a:t>
            </a:r>
            <a:r>
              <a:rPr lang="fr-FR" sz="2000">
                <a:latin typeface="Arial"/>
                <a:cs typeface="Arial"/>
              </a:rPr>
              <a:t>.</a:t>
            </a:r>
            <a:endParaRPr lang="en-US" sz="2000">
              <a:latin typeface="Arial"/>
              <a:cs typeface="Arial"/>
            </a:endParaRPr>
          </a:p>
        </p:txBody>
      </p:sp>
      <p:sp>
        <p:nvSpPr>
          <p:cNvPr id="10" name="Shape 7">
            <a:extLst>
              <a:ext uri="{FF2B5EF4-FFF2-40B4-BE49-F238E27FC236}">
                <a16:creationId xmlns:a16="http://schemas.microsoft.com/office/drawing/2014/main" id="{69718032-4FE8-B66F-1D91-92A14D7D2402}"/>
              </a:ext>
            </a:extLst>
          </p:cNvPr>
          <p:cNvSpPr/>
          <p:nvPr/>
        </p:nvSpPr>
        <p:spPr>
          <a:xfrm>
            <a:off x="641151" y="4594660"/>
            <a:ext cx="10530840"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11" name="Shape 8">
            <a:extLst>
              <a:ext uri="{FF2B5EF4-FFF2-40B4-BE49-F238E27FC236}">
                <a16:creationId xmlns:a16="http://schemas.microsoft.com/office/drawing/2014/main" id="{D6D0B0B9-3DD6-94E6-F5E3-6CE8838C05FD}"/>
              </a:ext>
            </a:extLst>
          </p:cNvPr>
          <p:cNvSpPr/>
          <p:nvPr/>
        </p:nvSpPr>
        <p:spPr>
          <a:xfrm>
            <a:off x="875586" y="4845541"/>
            <a:ext cx="713232" cy="713232"/>
          </a:xfrm>
          <a:prstGeom prst="ellipse">
            <a:avLst/>
          </a:prstGeom>
          <a:solidFill>
            <a:srgbClr val="E7C41F"/>
          </a:solidFill>
          <a:ln/>
        </p:spPr>
        <p:txBody>
          <a:bodyPr/>
          <a:lstStyle/>
          <a:p>
            <a:endParaRPr lang="fr-ES"/>
          </a:p>
        </p:txBody>
      </p:sp>
      <p:pic>
        <p:nvPicPr>
          <p:cNvPr id="12" name="Image 1" descr="Pièces avec un remplissage uni">
            <a:extLst>
              <a:ext uri="{FF2B5EF4-FFF2-40B4-BE49-F238E27FC236}">
                <a16:creationId xmlns:a16="http://schemas.microsoft.com/office/drawing/2014/main" id="{6DFBB50B-38D0-0CE2-5575-D4BEDA9FD73A}"/>
              </a:ext>
            </a:extLst>
          </p:cNvPr>
          <p:cNvPicPr>
            <a:picLocks noChangeAspect="1"/>
          </p:cNvPicPr>
          <p:nvPr/>
        </p:nvPicPr>
        <p:blipFill>
          <a:blip>
            <a:duotone>
              <a:schemeClr val="accent2">
                <a:shade val="45000"/>
                <a:satMod val="135000"/>
              </a:schemeClr>
              <a:prstClr val="white"/>
            </a:duotone>
            <a:extLst>
              <a:ext uri="{96DAC541-7B7A-43D3-8B79-37D633B846F1}">
                <asvg:svgBlip xmlns:asvg="http://schemas.microsoft.com/office/drawing/2016/SVG/main" r:embed="rId8"/>
              </a:ext>
            </a:extLst>
          </a:blip>
          <a:srcRect/>
          <a:stretch/>
        </p:blipFill>
        <p:spPr>
          <a:xfrm>
            <a:off x="1005060" y="4947064"/>
            <a:ext cx="510185" cy="510185"/>
          </a:xfrm>
          <a:prstGeom prst="rect">
            <a:avLst/>
          </a:prstGeom>
        </p:spPr>
      </p:pic>
      <p:sp>
        <p:nvSpPr>
          <p:cNvPr id="13" name="Text 9">
            <a:extLst>
              <a:ext uri="{FF2B5EF4-FFF2-40B4-BE49-F238E27FC236}">
                <a16:creationId xmlns:a16="http://schemas.microsoft.com/office/drawing/2014/main" id="{EE35453C-F17A-5503-3B84-01053B6047EF}"/>
              </a:ext>
            </a:extLst>
          </p:cNvPr>
          <p:cNvSpPr/>
          <p:nvPr/>
        </p:nvSpPr>
        <p:spPr>
          <a:xfrm>
            <a:off x="1877340" y="4663923"/>
            <a:ext cx="4813746" cy="411480"/>
          </a:xfrm>
          <a:prstGeom prst="rect">
            <a:avLst/>
          </a:prstGeom>
          <a:noFill/>
          <a:ln/>
        </p:spPr>
        <p:txBody>
          <a:bodyPr wrap="square" rtlCol="0" anchor="ctr"/>
          <a:lstStyle/>
          <a:p>
            <a:pPr marL="0" indent="0">
              <a:buNone/>
            </a:pPr>
            <a:r>
              <a:rPr lang="en-US" sz="2000" b="1">
                <a:solidFill>
                  <a:srgbClr val="123D67"/>
                </a:solidFill>
                <a:latin typeface="+mj-lt"/>
                <a:cs typeface="Calibri" pitchFamily="34" charset="-120"/>
              </a:rPr>
              <a:t>NO OR VERY LIMITED BUDGET</a:t>
            </a:r>
          </a:p>
        </p:txBody>
      </p:sp>
      <p:sp>
        <p:nvSpPr>
          <p:cNvPr id="14" name="Text 10">
            <a:extLst>
              <a:ext uri="{FF2B5EF4-FFF2-40B4-BE49-F238E27FC236}">
                <a16:creationId xmlns:a16="http://schemas.microsoft.com/office/drawing/2014/main" id="{5BCE7335-A337-043C-B148-8D8F29D80E19}"/>
              </a:ext>
            </a:extLst>
          </p:cNvPr>
          <p:cNvSpPr/>
          <p:nvPr/>
        </p:nvSpPr>
        <p:spPr>
          <a:xfrm>
            <a:off x="1879074" y="5069408"/>
            <a:ext cx="9099741" cy="640080"/>
          </a:xfrm>
          <a:prstGeom prst="rect">
            <a:avLst/>
          </a:prstGeom>
          <a:noFill/>
          <a:ln/>
        </p:spPr>
        <p:txBody>
          <a:bodyPr wrap="square" lIns="91440" tIns="45720" rIns="91440" bIns="45720" rtlCol="0" anchor="ctr"/>
          <a:lstStyle/>
          <a:p>
            <a:r>
              <a:rPr lang="fr-FR" sz="2000" err="1">
                <a:latin typeface="Arial"/>
                <a:cs typeface="Arial"/>
              </a:rPr>
              <a:t>Without</a:t>
            </a:r>
            <a:r>
              <a:rPr lang="fr-FR" sz="2000">
                <a:latin typeface="Arial"/>
                <a:cs typeface="Arial"/>
              </a:rPr>
              <a:t> </a:t>
            </a:r>
            <a:r>
              <a:rPr lang="fr-FR" sz="2000" err="1">
                <a:latin typeface="Arial"/>
                <a:cs typeface="Arial"/>
              </a:rPr>
              <a:t>even</a:t>
            </a:r>
            <a:r>
              <a:rPr lang="fr-FR" sz="2000">
                <a:latin typeface="Arial"/>
                <a:cs typeface="Arial"/>
              </a:rPr>
              <a:t> a </a:t>
            </a:r>
            <a:r>
              <a:rPr lang="fr-FR" sz="2000" err="1">
                <a:latin typeface="Arial"/>
                <a:cs typeface="Arial"/>
              </a:rPr>
              <a:t>small</a:t>
            </a:r>
            <a:r>
              <a:rPr lang="fr-FR" sz="2000">
                <a:latin typeface="Arial"/>
                <a:cs typeface="Arial"/>
              </a:rPr>
              <a:t> budget for support, facilitation or follow-up, capitalisation </a:t>
            </a:r>
            <a:r>
              <a:rPr lang="fr-FR" sz="2000" err="1">
                <a:latin typeface="Arial"/>
                <a:cs typeface="Arial"/>
              </a:rPr>
              <a:t>is</a:t>
            </a:r>
            <a:r>
              <a:rPr lang="fr-FR" sz="2000">
                <a:latin typeface="Arial"/>
                <a:cs typeface="Arial"/>
              </a:rPr>
              <a:t> </a:t>
            </a:r>
            <a:r>
              <a:rPr lang="fr-FR" sz="2000" err="1">
                <a:latin typeface="Arial"/>
                <a:cs typeface="Arial"/>
              </a:rPr>
              <a:t>often</a:t>
            </a:r>
            <a:r>
              <a:rPr lang="fr-FR" sz="2000">
                <a:latin typeface="Arial"/>
                <a:cs typeface="Arial"/>
              </a:rPr>
              <a:t> the first </a:t>
            </a:r>
            <a:r>
              <a:rPr lang="fr-FR" sz="2000" err="1">
                <a:latin typeface="Arial"/>
                <a:cs typeface="Arial"/>
              </a:rPr>
              <a:t>thing</a:t>
            </a:r>
            <a:r>
              <a:rPr lang="fr-FR" sz="2000">
                <a:latin typeface="Arial"/>
                <a:cs typeface="Arial"/>
              </a:rPr>
              <a:t> </a:t>
            </a:r>
            <a:r>
              <a:rPr lang="fr-FR" sz="2000" err="1">
                <a:latin typeface="Arial"/>
                <a:cs typeface="Arial"/>
              </a:rPr>
              <a:t>postponed</a:t>
            </a:r>
            <a:r>
              <a:rPr lang="fr-FR" sz="2000">
                <a:latin typeface="Arial"/>
                <a:cs typeface="Arial"/>
              </a:rPr>
              <a:t>.</a:t>
            </a:r>
            <a:endParaRPr lang="en-US" sz="2000">
              <a:latin typeface="Arial"/>
              <a:cs typeface="Arial"/>
            </a:endParaRPr>
          </a:p>
        </p:txBody>
      </p:sp>
      <p:sp>
        <p:nvSpPr>
          <p:cNvPr id="15" name="Shape 11">
            <a:extLst>
              <a:ext uri="{FF2B5EF4-FFF2-40B4-BE49-F238E27FC236}">
                <a16:creationId xmlns:a16="http://schemas.microsoft.com/office/drawing/2014/main" id="{6130D4E4-C912-2F79-10B8-86A2E0E8A5F9}"/>
              </a:ext>
            </a:extLst>
          </p:cNvPr>
          <p:cNvSpPr/>
          <p:nvPr/>
        </p:nvSpPr>
        <p:spPr>
          <a:xfrm>
            <a:off x="618258" y="3002343"/>
            <a:ext cx="10509018"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16" name="Shape 12">
            <a:extLst>
              <a:ext uri="{FF2B5EF4-FFF2-40B4-BE49-F238E27FC236}">
                <a16:creationId xmlns:a16="http://schemas.microsoft.com/office/drawing/2014/main" id="{A46138CD-1D06-6183-410F-305322BF9C98}"/>
              </a:ext>
            </a:extLst>
          </p:cNvPr>
          <p:cNvSpPr/>
          <p:nvPr/>
        </p:nvSpPr>
        <p:spPr>
          <a:xfrm>
            <a:off x="901365" y="3380364"/>
            <a:ext cx="713232" cy="713232"/>
          </a:xfrm>
          <a:prstGeom prst="ellipse">
            <a:avLst/>
          </a:prstGeom>
          <a:solidFill>
            <a:srgbClr val="E7C41F"/>
          </a:solidFill>
          <a:ln/>
        </p:spPr>
        <p:txBody>
          <a:bodyPr/>
          <a:lstStyle/>
          <a:p>
            <a:endParaRPr lang="fr-ES"/>
          </a:p>
        </p:txBody>
      </p:sp>
      <p:pic>
        <p:nvPicPr>
          <p:cNvPr id="17" name="Image 2" descr="Cerveau dans une tête avec un remplissage uni">
            <a:extLst>
              <a:ext uri="{FF2B5EF4-FFF2-40B4-BE49-F238E27FC236}">
                <a16:creationId xmlns:a16="http://schemas.microsoft.com/office/drawing/2014/main" id="{A84742FC-1A5A-26FE-3595-308DE40C25AA}"/>
              </a:ext>
            </a:extLst>
          </p:cNvPr>
          <p:cNvPicPr>
            <a:picLocks noChangeAspect="1"/>
          </p:cNvPicPr>
          <p:nvPr/>
        </p:nvPicPr>
        <p:blipFill>
          <a:blip>
            <a:duotone>
              <a:schemeClr val="accent2">
                <a:shade val="45000"/>
                <a:satMod val="135000"/>
              </a:schemeClr>
              <a:prstClr val="white"/>
            </a:duotone>
            <a:extLst>
              <a:ext uri="{96DAC541-7B7A-43D3-8B79-37D633B846F1}">
                <asvg:svgBlip xmlns:asvg="http://schemas.microsoft.com/office/drawing/2016/SVG/main" r:embed="rId9"/>
              </a:ext>
            </a:extLst>
          </a:blip>
          <a:srcRect/>
          <a:stretch/>
        </p:blipFill>
        <p:spPr>
          <a:xfrm>
            <a:off x="990828" y="3472766"/>
            <a:ext cx="524417" cy="524417"/>
          </a:xfrm>
          <a:prstGeom prst="rect">
            <a:avLst/>
          </a:prstGeom>
        </p:spPr>
      </p:pic>
      <p:sp>
        <p:nvSpPr>
          <p:cNvPr id="18" name="Text 13">
            <a:extLst>
              <a:ext uri="{FF2B5EF4-FFF2-40B4-BE49-F238E27FC236}">
                <a16:creationId xmlns:a16="http://schemas.microsoft.com/office/drawing/2014/main" id="{14FBF337-47C7-A1FE-8590-F523534AF161}"/>
              </a:ext>
            </a:extLst>
          </p:cNvPr>
          <p:cNvSpPr/>
          <p:nvPr/>
        </p:nvSpPr>
        <p:spPr>
          <a:xfrm>
            <a:off x="1828800" y="3209929"/>
            <a:ext cx="3657600" cy="411480"/>
          </a:xfrm>
          <a:prstGeom prst="rect">
            <a:avLst/>
          </a:prstGeom>
          <a:noFill/>
          <a:ln/>
        </p:spPr>
        <p:txBody>
          <a:bodyPr wrap="square" rtlCol="0" anchor="ctr"/>
          <a:lstStyle/>
          <a:p>
            <a:pPr marL="0" indent="0">
              <a:buNone/>
            </a:pPr>
            <a:r>
              <a:rPr lang="en-US" sz="2000" b="1">
                <a:solidFill>
                  <a:srgbClr val="123D67"/>
                </a:solidFill>
                <a:latin typeface="+mj-lt"/>
                <a:cs typeface="Calibri" pitchFamily="34" charset="-120"/>
              </a:rPr>
              <a:t>NO DEDICATED EXPERTISE</a:t>
            </a:r>
          </a:p>
        </p:txBody>
      </p:sp>
      <p:sp>
        <p:nvSpPr>
          <p:cNvPr id="19" name="Text 14">
            <a:extLst>
              <a:ext uri="{FF2B5EF4-FFF2-40B4-BE49-F238E27FC236}">
                <a16:creationId xmlns:a16="http://schemas.microsoft.com/office/drawing/2014/main" id="{6788FC80-D638-60CA-EE2D-C53EFC4D5DFF}"/>
              </a:ext>
            </a:extLst>
          </p:cNvPr>
          <p:cNvSpPr/>
          <p:nvPr/>
        </p:nvSpPr>
        <p:spPr>
          <a:xfrm>
            <a:off x="1831066" y="3625422"/>
            <a:ext cx="9189558" cy="640080"/>
          </a:xfrm>
          <a:prstGeom prst="rect">
            <a:avLst/>
          </a:prstGeom>
          <a:noFill/>
          <a:ln/>
        </p:spPr>
        <p:txBody>
          <a:bodyPr wrap="square" rtlCol="0" anchor="ctr"/>
          <a:lstStyle/>
          <a:p>
            <a:r>
              <a:rPr lang="fr-FR" sz="2000">
                <a:latin typeface="Arial"/>
                <a:cs typeface="Arial"/>
              </a:rPr>
              <a:t>Programme teams </a:t>
            </a:r>
            <a:r>
              <a:rPr lang="fr-FR" sz="2000" err="1">
                <a:latin typeface="Arial"/>
                <a:cs typeface="Arial"/>
              </a:rPr>
              <a:t>may</a:t>
            </a:r>
            <a:r>
              <a:rPr lang="fr-FR" sz="2000">
                <a:latin typeface="Arial"/>
                <a:cs typeface="Arial"/>
              </a:rPr>
              <a:t> </a:t>
            </a:r>
            <a:r>
              <a:rPr lang="fr-FR" sz="2000" err="1">
                <a:latin typeface="Arial"/>
                <a:cs typeface="Arial"/>
              </a:rPr>
              <a:t>want</a:t>
            </a:r>
            <a:r>
              <a:rPr lang="fr-FR" sz="2000">
                <a:latin typeface="Arial"/>
                <a:cs typeface="Arial"/>
              </a:rPr>
              <a:t> to do more, but </a:t>
            </a:r>
            <a:r>
              <a:rPr lang="fr-FR" sz="2000" err="1">
                <a:latin typeface="Arial"/>
                <a:cs typeface="Arial"/>
              </a:rPr>
              <a:t>lack</a:t>
            </a:r>
            <a:r>
              <a:rPr lang="fr-FR" sz="2000">
                <a:latin typeface="Arial"/>
                <a:cs typeface="Arial"/>
              </a:rPr>
              <a:t> confidence, </a:t>
            </a:r>
            <a:r>
              <a:rPr lang="fr-FR" sz="2000" err="1">
                <a:latin typeface="Arial"/>
                <a:cs typeface="Arial"/>
              </a:rPr>
              <a:t>methods</a:t>
            </a:r>
            <a:r>
              <a:rPr lang="fr-FR" sz="2000">
                <a:latin typeface="Arial"/>
                <a:cs typeface="Arial"/>
              </a:rPr>
              <a:t> or </a:t>
            </a:r>
            <a:r>
              <a:rPr lang="fr-FR" sz="2000" err="1">
                <a:latin typeface="Arial"/>
                <a:cs typeface="Arial"/>
              </a:rPr>
              <a:t>examples</a:t>
            </a:r>
            <a:r>
              <a:rPr lang="fr-FR" sz="2000">
                <a:latin typeface="Arial"/>
                <a:cs typeface="Arial"/>
              </a:rPr>
              <a:t> on how to organise capitalisation in practice.</a:t>
            </a:r>
            <a:endParaRPr lang="en-US" sz="2000">
              <a:latin typeface="Arial"/>
              <a:cs typeface="Arial"/>
            </a:endParaRPr>
          </a:p>
        </p:txBody>
      </p:sp>
      <p:pic>
        <p:nvPicPr>
          <p:cNvPr id="2" name="Image 0" descr="preencoded.png">
            <a:extLst>
              <a:ext uri="{FF2B5EF4-FFF2-40B4-BE49-F238E27FC236}">
                <a16:creationId xmlns:a16="http://schemas.microsoft.com/office/drawing/2014/main" id="{D9240363-083A-2A78-76EB-C25A94EEF71A}"/>
              </a:ext>
            </a:extLst>
          </p:cNvPr>
          <p:cNvPicPr>
            <a:picLocks noChangeAspect="1"/>
          </p:cNvPicPr>
          <p:nvPr/>
        </p:nvPicPr>
        <p:blipFill>
          <a:blip r:embed="rId10">
            <a:duotone>
              <a:prstClr val="black"/>
              <a:schemeClr val="accent1">
                <a:tint val="45000"/>
                <a:satMod val="400000"/>
              </a:schemeClr>
            </a:duotone>
          </a:blip>
          <a:stretch>
            <a:fillRect/>
          </a:stretch>
        </p:blipFill>
        <p:spPr>
          <a:xfrm>
            <a:off x="1020011" y="1798570"/>
            <a:ext cx="365760" cy="365760"/>
          </a:xfrm>
          <a:prstGeom prst="rect">
            <a:avLst/>
          </a:prstGeom>
          <a:noFill/>
        </p:spPr>
      </p:pic>
    </p:spTree>
    <p:extLst>
      <p:ext uri="{BB962C8B-B14F-4D97-AF65-F5344CB8AC3E}">
        <p14:creationId xmlns:p14="http://schemas.microsoft.com/office/powerpoint/2010/main" val="12873504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C0339-707A-022E-38C0-E20216AA0ED9}"/>
            </a:ext>
          </a:extLst>
        </p:cNvPr>
        <p:cNvGrpSpPr/>
        <p:nvPr/>
      </p:nvGrpSpPr>
      <p:grpSpPr>
        <a:xfrm>
          <a:off x="0" y="0"/>
          <a:ext cx="0" cy="0"/>
          <a:chOff x="0" y="0"/>
          <a:chExt cx="0" cy="0"/>
        </a:xfrm>
      </p:grpSpPr>
      <p:graphicFrame>
        <p:nvGraphicFramePr>
          <p:cNvPr id="27" name="Diagramme 26">
            <a:extLst>
              <a:ext uri="{FF2B5EF4-FFF2-40B4-BE49-F238E27FC236}">
                <a16:creationId xmlns:a16="http://schemas.microsoft.com/office/drawing/2014/main" id="{F7E10CFA-FD9C-A470-5276-CDD060A35F43}"/>
              </a:ext>
            </a:extLst>
          </p:cNvPr>
          <p:cNvGraphicFramePr/>
          <p:nvPr>
            <p:extLst>
              <p:ext uri="{D42A27DB-BD31-4B8C-83A1-F6EECF244321}">
                <p14:modId xmlns:p14="http://schemas.microsoft.com/office/powerpoint/2010/main" val="1734827601"/>
              </p:ext>
            </p:extLst>
          </p:nvPr>
        </p:nvGraphicFramePr>
        <p:xfrm>
          <a:off x="640080" y="457200"/>
          <a:ext cx="2377440"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2">
            <a:extLst>
              <a:ext uri="{FF2B5EF4-FFF2-40B4-BE49-F238E27FC236}">
                <a16:creationId xmlns:a16="http://schemas.microsoft.com/office/drawing/2014/main" id="{FD89A09C-AF99-5F2B-A869-185414EF593B}"/>
              </a:ext>
            </a:extLst>
          </p:cNvPr>
          <p:cNvSpPr/>
          <p:nvPr/>
        </p:nvSpPr>
        <p:spPr>
          <a:xfrm>
            <a:off x="3208182" y="365760"/>
            <a:ext cx="9144000" cy="548640"/>
          </a:xfrm>
          <a:prstGeom prst="rect">
            <a:avLst/>
          </a:prstGeom>
          <a:noFill/>
          <a:ln/>
        </p:spPr>
        <p:txBody>
          <a:bodyPr wrap="square" rtlCol="0" anchor="ctr"/>
          <a:lstStyle/>
          <a:p>
            <a:pPr marL="0" indent="0">
              <a:buNone/>
            </a:pPr>
            <a:r>
              <a:rPr lang="en-US" sz="4400" b="1" spc="-100">
                <a:latin typeface="Georgia"/>
              </a:rPr>
              <a:t>Stakeholders &amp; uptake</a:t>
            </a:r>
          </a:p>
        </p:txBody>
      </p:sp>
      <p:sp>
        <p:nvSpPr>
          <p:cNvPr id="5" name="Shape 3">
            <a:extLst>
              <a:ext uri="{FF2B5EF4-FFF2-40B4-BE49-F238E27FC236}">
                <a16:creationId xmlns:a16="http://schemas.microsoft.com/office/drawing/2014/main" id="{E3409B10-F4E7-84C6-2027-DC46259B12F7}"/>
              </a:ext>
            </a:extLst>
          </p:cNvPr>
          <p:cNvSpPr/>
          <p:nvPr/>
        </p:nvSpPr>
        <p:spPr>
          <a:xfrm>
            <a:off x="618258" y="1340763"/>
            <a:ext cx="10530840"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6" name="Shape 4">
            <a:extLst>
              <a:ext uri="{FF2B5EF4-FFF2-40B4-BE49-F238E27FC236}">
                <a16:creationId xmlns:a16="http://schemas.microsoft.com/office/drawing/2014/main" id="{5070CACE-F268-43AA-3F3A-9F39051455DF}"/>
              </a:ext>
            </a:extLst>
          </p:cNvPr>
          <p:cNvSpPr/>
          <p:nvPr/>
        </p:nvSpPr>
        <p:spPr>
          <a:xfrm>
            <a:off x="846275" y="1655843"/>
            <a:ext cx="713232" cy="701462"/>
          </a:xfrm>
          <a:prstGeom prst="ellipse">
            <a:avLst/>
          </a:prstGeom>
          <a:solidFill>
            <a:srgbClr val="E7C41F"/>
          </a:solidFill>
          <a:ln/>
        </p:spPr>
        <p:txBody>
          <a:bodyPr/>
          <a:lstStyle/>
          <a:p>
            <a:endParaRPr lang="fr-ES"/>
          </a:p>
        </p:txBody>
      </p:sp>
      <p:sp>
        <p:nvSpPr>
          <p:cNvPr id="8" name="Text 5">
            <a:extLst>
              <a:ext uri="{FF2B5EF4-FFF2-40B4-BE49-F238E27FC236}">
                <a16:creationId xmlns:a16="http://schemas.microsoft.com/office/drawing/2014/main" id="{17E082C3-825F-598E-01C0-8517B8844B7F}"/>
              </a:ext>
            </a:extLst>
          </p:cNvPr>
          <p:cNvSpPr/>
          <p:nvPr/>
        </p:nvSpPr>
        <p:spPr>
          <a:xfrm>
            <a:off x="1787523" y="1647901"/>
            <a:ext cx="3657600" cy="411480"/>
          </a:xfrm>
          <a:prstGeom prst="rect">
            <a:avLst/>
          </a:prstGeom>
          <a:noFill/>
          <a:ln/>
        </p:spPr>
        <p:txBody>
          <a:bodyPr wrap="square" rtlCol="0" anchor="ctr"/>
          <a:lstStyle/>
          <a:p>
            <a:r>
              <a:rPr lang="en-US" sz="2000" b="1">
                <a:solidFill>
                  <a:srgbClr val="123D67"/>
                </a:solidFill>
                <a:cs typeface="Calibri" pitchFamily="34" charset="-120"/>
              </a:rPr>
              <a:t>LATE ENGAGEMENT</a:t>
            </a:r>
            <a:endParaRPr lang="en-US" sz="2000">
              <a:solidFill>
                <a:srgbClr val="123D67"/>
              </a:solidFill>
            </a:endParaRPr>
          </a:p>
          <a:p>
            <a:pPr marL="0" indent="0">
              <a:buNone/>
            </a:pPr>
            <a:endParaRPr lang="en-US" sz="2000">
              <a:solidFill>
                <a:srgbClr val="123D67"/>
              </a:solidFill>
              <a:latin typeface="+mj-lt"/>
            </a:endParaRPr>
          </a:p>
        </p:txBody>
      </p:sp>
      <p:sp>
        <p:nvSpPr>
          <p:cNvPr id="9" name="Text 6">
            <a:extLst>
              <a:ext uri="{FF2B5EF4-FFF2-40B4-BE49-F238E27FC236}">
                <a16:creationId xmlns:a16="http://schemas.microsoft.com/office/drawing/2014/main" id="{99F38CC4-389E-B4B1-171C-7141C65BAD91}"/>
              </a:ext>
            </a:extLst>
          </p:cNvPr>
          <p:cNvSpPr/>
          <p:nvPr/>
        </p:nvSpPr>
        <p:spPr>
          <a:xfrm>
            <a:off x="1787523" y="1888272"/>
            <a:ext cx="9361575" cy="640080"/>
          </a:xfrm>
          <a:prstGeom prst="rect">
            <a:avLst/>
          </a:prstGeom>
          <a:noFill/>
          <a:ln/>
        </p:spPr>
        <p:txBody>
          <a:bodyPr wrap="square" lIns="91440" tIns="45720" rIns="91440" bIns="45720" rtlCol="0" anchor="ctr"/>
          <a:lstStyle/>
          <a:p>
            <a:r>
              <a:rPr lang="fr-FR" sz="2000">
                <a:latin typeface="Arial"/>
                <a:cs typeface="Arial"/>
              </a:rPr>
              <a:t>Relevant institutions or users of project results are not involved early enough to shape reuse or transfer.</a:t>
            </a:r>
          </a:p>
        </p:txBody>
      </p:sp>
      <p:sp>
        <p:nvSpPr>
          <p:cNvPr id="10" name="Shape 7">
            <a:extLst>
              <a:ext uri="{FF2B5EF4-FFF2-40B4-BE49-F238E27FC236}">
                <a16:creationId xmlns:a16="http://schemas.microsoft.com/office/drawing/2014/main" id="{3DFE19C1-914A-C1AB-179A-5624EC2B00FE}"/>
              </a:ext>
            </a:extLst>
          </p:cNvPr>
          <p:cNvSpPr/>
          <p:nvPr/>
        </p:nvSpPr>
        <p:spPr>
          <a:xfrm>
            <a:off x="641151" y="4594660"/>
            <a:ext cx="10530840"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11" name="Shape 8">
            <a:extLst>
              <a:ext uri="{FF2B5EF4-FFF2-40B4-BE49-F238E27FC236}">
                <a16:creationId xmlns:a16="http://schemas.microsoft.com/office/drawing/2014/main" id="{D811AC2D-4B5F-A1B0-54F8-1B4B2DE47DC7}"/>
              </a:ext>
            </a:extLst>
          </p:cNvPr>
          <p:cNvSpPr/>
          <p:nvPr/>
        </p:nvSpPr>
        <p:spPr>
          <a:xfrm>
            <a:off x="875586" y="4845541"/>
            <a:ext cx="713232" cy="713232"/>
          </a:xfrm>
          <a:prstGeom prst="ellipse">
            <a:avLst/>
          </a:prstGeom>
          <a:solidFill>
            <a:srgbClr val="E7C41F"/>
          </a:solidFill>
          <a:ln/>
        </p:spPr>
        <p:txBody>
          <a:bodyPr/>
          <a:lstStyle/>
          <a:p>
            <a:endParaRPr lang="fr-ES"/>
          </a:p>
        </p:txBody>
      </p:sp>
      <p:sp>
        <p:nvSpPr>
          <p:cNvPr id="13" name="Text 9">
            <a:extLst>
              <a:ext uri="{FF2B5EF4-FFF2-40B4-BE49-F238E27FC236}">
                <a16:creationId xmlns:a16="http://schemas.microsoft.com/office/drawing/2014/main" id="{B67811C6-B665-1517-3DB6-711899F16371}"/>
              </a:ext>
            </a:extLst>
          </p:cNvPr>
          <p:cNvSpPr/>
          <p:nvPr/>
        </p:nvSpPr>
        <p:spPr>
          <a:xfrm>
            <a:off x="1877340" y="4663923"/>
            <a:ext cx="5788056" cy="383714"/>
          </a:xfrm>
          <a:prstGeom prst="rect">
            <a:avLst/>
          </a:prstGeom>
          <a:noFill/>
          <a:ln/>
        </p:spPr>
        <p:txBody>
          <a:bodyPr wrap="square" rtlCol="0" anchor="ctr"/>
          <a:lstStyle/>
          <a:p>
            <a:pPr marL="0" indent="0">
              <a:buNone/>
            </a:pPr>
            <a:r>
              <a:rPr lang="en-US" sz="2000" b="1">
                <a:solidFill>
                  <a:srgbClr val="123D67"/>
                </a:solidFill>
                <a:latin typeface="+mj-lt"/>
                <a:cs typeface="Calibri" pitchFamily="34" charset="-120"/>
              </a:rPr>
              <a:t>LIMITED POLITICAL/INSTITUTIONAL BUY IN</a:t>
            </a:r>
          </a:p>
        </p:txBody>
      </p:sp>
      <p:sp>
        <p:nvSpPr>
          <p:cNvPr id="14" name="Text 10">
            <a:extLst>
              <a:ext uri="{FF2B5EF4-FFF2-40B4-BE49-F238E27FC236}">
                <a16:creationId xmlns:a16="http://schemas.microsoft.com/office/drawing/2014/main" id="{EA9B0F6C-C2D7-961F-8F61-81069C63F1C6}"/>
              </a:ext>
            </a:extLst>
          </p:cNvPr>
          <p:cNvSpPr/>
          <p:nvPr/>
        </p:nvSpPr>
        <p:spPr>
          <a:xfrm>
            <a:off x="1850045" y="5047637"/>
            <a:ext cx="9099741" cy="640080"/>
          </a:xfrm>
          <a:prstGeom prst="rect">
            <a:avLst/>
          </a:prstGeom>
          <a:noFill/>
          <a:ln/>
        </p:spPr>
        <p:txBody>
          <a:bodyPr wrap="square" rtlCol="0" anchor="ctr"/>
          <a:lstStyle/>
          <a:p>
            <a:r>
              <a:rPr lang="fr-FR" sz="2000" err="1">
                <a:latin typeface="Arial"/>
                <a:cs typeface="Arial"/>
              </a:rPr>
              <a:t>Results</a:t>
            </a:r>
            <a:r>
              <a:rPr lang="fr-FR" sz="2000">
                <a:latin typeface="Arial"/>
                <a:cs typeface="Arial"/>
              </a:rPr>
              <a:t> </a:t>
            </a:r>
            <a:r>
              <a:rPr lang="fr-FR" sz="2000" err="1">
                <a:latin typeface="Arial"/>
                <a:cs typeface="Arial"/>
              </a:rPr>
              <a:t>exist</a:t>
            </a:r>
            <a:r>
              <a:rPr lang="fr-FR" sz="2000">
                <a:latin typeface="Arial"/>
                <a:cs typeface="Arial"/>
              </a:rPr>
              <a:t>, but are not </a:t>
            </a:r>
            <a:r>
              <a:rPr lang="fr-FR" sz="2000" err="1">
                <a:latin typeface="Arial"/>
                <a:cs typeface="Arial"/>
              </a:rPr>
              <a:t>packaged</a:t>
            </a:r>
            <a:r>
              <a:rPr lang="fr-FR" sz="2000">
                <a:latin typeface="Arial"/>
                <a:cs typeface="Arial"/>
              </a:rPr>
              <a:t>, </a:t>
            </a:r>
            <a:r>
              <a:rPr lang="fr-FR" sz="2000" err="1">
                <a:latin typeface="Arial"/>
                <a:cs typeface="Arial"/>
              </a:rPr>
              <a:t>described</a:t>
            </a:r>
            <a:r>
              <a:rPr lang="fr-FR" sz="2000">
                <a:latin typeface="Arial"/>
                <a:cs typeface="Arial"/>
              </a:rPr>
              <a:t> or </a:t>
            </a:r>
            <a:r>
              <a:rPr lang="fr-FR" sz="2000" err="1">
                <a:latin typeface="Arial"/>
                <a:cs typeface="Arial"/>
              </a:rPr>
              <a:t>positioned</a:t>
            </a:r>
            <a:r>
              <a:rPr lang="fr-FR" sz="2000">
                <a:latin typeface="Arial"/>
                <a:cs typeface="Arial"/>
              </a:rPr>
              <a:t> in a </a:t>
            </a:r>
            <a:r>
              <a:rPr lang="fr-FR" sz="2000" err="1">
                <a:latin typeface="Arial"/>
                <a:cs typeface="Arial"/>
              </a:rPr>
              <a:t>way</a:t>
            </a:r>
            <a:r>
              <a:rPr lang="fr-FR" sz="2000">
                <a:latin typeface="Arial"/>
                <a:cs typeface="Arial"/>
              </a:rPr>
              <a:t> </a:t>
            </a:r>
            <a:r>
              <a:rPr lang="fr-FR" sz="2000" err="1">
                <a:latin typeface="Arial"/>
                <a:cs typeface="Arial"/>
              </a:rPr>
              <a:t>that</a:t>
            </a:r>
            <a:r>
              <a:rPr lang="fr-FR" sz="2000">
                <a:latin typeface="Arial"/>
                <a:cs typeface="Arial"/>
              </a:rPr>
              <a:t> </a:t>
            </a:r>
            <a:r>
              <a:rPr lang="fr-FR" sz="2000" err="1">
                <a:latin typeface="Arial"/>
                <a:cs typeface="Arial"/>
              </a:rPr>
              <a:t>makes</a:t>
            </a:r>
            <a:r>
              <a:rPr lang="fr-FR" sz="2000">
                <a:latin typeface="Arial"/>
                <a:cs typeface="Arial"/>
              </a:rPr>
              <a:t> </a:t>
            </a:r>
            <a:r>
              <a:rPr lang="fr-FR" sz="2000" err="1">
                <a:latin typeface="Arial"/>
                <a:cs typeface="Arial"/>
              </a:rPr>
              <a:t>reuse</a:t>
            </a:r>
            <a:r>
              <a:rPr lang="fr-FR" sz="2000">
                <a:latin typeface="Arial"/>
                <a:cs typeface="Arial"/>
              </a:rPr>
              <a:t> </a:t>
            </a:r>
            <a:r>
              <a:rPr lang="fr-FR" sz="2000" err="1">
                <a:latin typeface="Arial"/>
                <a:cs typeface="Arial"/>
              </a:rPr>
              <a:t>easy</a:t>
            </a:r>
            <a:r>
              <a:rPr lang="fr-FR" sz="2000">
                <a:latin typeface="Arial"/>
                <a:cs typeface="Arial"/>
              </a:rPr>
              <a:t>.</a:t>
            </a:r>
            <a:endParaRPr lang="en-US" sz="2000">
              <a:latin typeface="Arial"/>
              <a:cs typeface="Arial"/>
            </a:endParaRPr>
          </a:p>
        </p:txBody>
      </p:sp>
      <p:sp>
        <p:nvSpPr>
          <p:cNvPr id="15" name="Shape 11">
            <a:extLst>
              <a:ext uri="{FF2B5EF4-FFF2-40B4-BE49-F238E27FC236}">
                <a16:creationId xmlns:a16="http://schemas.microsoft.com/office/drawing/2014/main" id="{D87DE718-A7F4-2486-9D64-17E69FBF3267}"/>
              </a:ext>
            </a:extLst>
          </p:cNvPr>
          <p:cNvSpPr/>
          <p:nvPr/>
        </p:nvSpPr>
        <p:spPr>
          <a:xfrm>
            <a:off x="618258" y="3002343"/>
            <a:ext cx="10509018" cy="1371600"/>
          </a:xfrm>
          <a:prstGeom prst="roundRect">
            <a:avLst>
              <a:gd name="adj" fmla="val 5333"/>
            </a:avLst>
          </a:prstGeom>
          <a:solidFill>
            <a:srgbClr val="FFFFFF"/>
          </a:solidFill>
          <a:ln w="12700">
            <a:solidFill>
              <a:srgbClr val="D7ECE9"/>
            </a:solidFill>
            <a:prstDash val="solid"/>
          </a:ln>
          <a:effectLst>
            <a:outerShdw blurRad="101600" dist="38100" dir="5400000" algn="bl" rotWithShape="0">
              <a:srgbClr val="0B3D3F">
                <a:alpha val="12000"/>
              </a:srgbClr>
            </a:outerShdw>
          </a:effectLst>
        </p:spPr>
        <p:txBody>
          <a:bodyPr/>
          <a:lstStyle/>
          <a:p>
            <a:endParaRPr lang="fr-ES"/>
          </a:p>
        </p:txBody>
      </p:sp>
      <p:sp>
        <p:nvSpPr>
          <p:cNvPr id="16" name="Shape 12">
            <a:extLst>
              <a:ext uri="{FF2B5EF4-FFF2-40B4-BE49-F238E27FC236}">
                <a16:creationId xmlns:a16="http://schemas.microsoft.com/office/drawing/2014/main" id="{85CE9BD2-CAB5-5220-2DE2-5D84F3199296}"/>
              </a:ext>
            </a:extLst>
          </p:cNvPr>
          <p:cNvSpPr/>
          <p:nvPr/>
        </p:nvSpPr>
        <p:spPr>
          <a:xfrm>
            <a:off x="901365" y="3380364"/>
            <a:ext cx="713232" cy="713232"/>
          </a:xfrm>
          <a:prstGeom prst="ellipse">
            <a:avLst/>
          </a:prstGeom>
          <a:solidFill>
            <a:srgbClr val="E7C41F"/>
          </a:solidFill>
          <a:ln/>
        </p:spPr>
        <p:txBody>
          <a:bodyPr/>
          <a:lstStyle/>
          <a:p>
            <a:endParaRPr lang="fr-ES"/>
          </a:p>
        </p:txBody>
      </p:sp>
      <p:pic>
        <p:nvPicPr>
          <p:cNvPr id="17" name="Image 2" descr="Escalator descendant avec un remplissage uni">
            <a:extLst>
              <a:ext uri="{FF2B5EF4-FFF2-40B4-BE49-F238E27FC236}">
                <a16:creationId xmlns:a16="http://schemas.microsoft.com/office/drawing/2014/main" id="{FE02E71F-BC51-A546-D75E-FD93D31F6638}"/>
              </a:ext>
            </a:extLst>
          </p:cNvPr>
          <p:cNvPicPr>
            <a:picLocks noChangeAspect="1"/>
          </p:cNvPicPr>
          <p:nvPr/>
        </p:nvPicPr>
        <p:blipFill>
          <a:blip>
            <a:duotone>
              <a:schemeClr val="accent2">
                <a:shade val="45000"/>
                <a:satMod val="135000"/>
              </a:schemeClr>
              <a:prstClr val="white"/>
            </a:duotone>
            <a:extLst>
              <a:ext uri="{96DAC541-7B7A-43D3-8B79-37D633B846F1}">
                <asvg:svgBlip xmlns:asvg="http://schemas.microsoft.com/office/drawing/2016/SVG/main" r:embed="rId8"/>
              </a:ext>
            </a:extLst>
          </a:blip>
          <a:srcRect/>
          <a:stretch/>
        </p:blipFill>
        <p:spPr>
          <a:xfrm>
            <a:off x="990828" y="3472766"/>
            <a:ext cx="524417" cy="524417"/>
          </a:xfrm>
          <a:prstGeom prst="rect">
            <a:avLst/>
          </a:prstGeom>
        </p:spPr>
      </p:pic>
      <p:sp>
        <p:nvSpPr>
          <p:cNvPr id="18" name="Text 13">
            <a:extLst>
              <a:ext uri="{FF2B5EF4-FFF2-40B4-BE49-F238E27FC236}">
                <a16:creationId xmlns:a16="http://schemas.microsoft.com/office/drawing/2014/main" id="{1071780D-0F7A-F55A-43B8-BE7DB3B698F5}"/>
              </a:ext>
            </a:extLst>
          </p:cNvPr>
          <p:cNvSpPr/>
          <p:nvPr/>
        </p:nvSpPr>
        <p:spPr>
          <a:xfrm>
            <a:off x="1828800" y="3209929"/>
            <a:ext cx="5194570" cy="365760"/>
          </a:xfrm>
          <a:prstGeom prst="rect">
            <a:avLst/>
          </a:prstGeom>
          <a:noFill/>
          <a:ln/>
        </p:spPr>
        <p:txBody>
          <a:bodyPr wrap="square" rtlCol="0" anchor="ctr"/>
          <a:lstStyle/>
          <a:p>
            <a:pPr marL="0" indent="0">
              <a:buNone/>
            </a:pPr>
            <a:r>
              <a:rPr lang="en-US" sz="2000" b="1">
                <a:solidFill>
                  <a:srgbClr val="123D67"/>
                </a:solidFill>
                <a:latin typeface="+mj-lt"/>
                <a:cs typeface="Calibri" pitchFamily="34" charset="-120"/>
              </a:rPr>
              <a:t>SOLUTIONS NOT MOVING FORWARD</a:t>
            </a:r>
          </a:p>
        </p:txBody>
      </p:sp>
      <p:sp>
        <p:nvSpPr>
          <p:cNvPr id="19" name="Text 14">
            <a:extLst>
              <a:ext uri="{FF2B5EF4-FFF2-40B4-BE49-F238E27FC236}">
                <a16:creationId xmlns:a16="http://schemas.microsoft.com/office/drawing/2014/main" id="{D85C0530-B47A-ECE8-D63F-3F9A07CCF37D}"/>
              </a:ext>
            </a:extLst>
          </p:cNvPr>
          <p:cNvSpPr/>
          <p:nvPr/>
        </p:nvSpPr>
        <p:spPr>
          <a:xfrm>
            <a:off x="1831066" y="3581880"/>
            <a:ext cx="9189558" cy="640080"/>
          </a:xfrm>
          <a:prstGeom prst="rect">
            <a:avLst/>
          </a:prstGeom>
          <a:noFill/>
          <a:ln/>
        </p:spPr>
        <p:txBody>
          <a:bodyPr wrap="square" rtlCol="0" anchor="ctr"/>
          <a:lstStyle/>
          <a:p>
            <a:r>
              <a:rPr lang="fr-FR" sz="2000" err="1">
                <a:latin typeface="Arial"/>
                <a:cs typeface="Arial"/>
              </a:rPr>
              <a:t>Projects</a:t>
            </a:r>
            <a:r>
              <a:rPr lang="fr-FR" sz="2000">
                <a:latin typeface="Arial"/>
                <a:cs typeface="Arial"/>
              </a:rPr>
              <a:t> </a:t>
            </a:r>
            <a:r>
              <a:rPr lang="fr-FR" sz="2000" err="1">
                <a:latin typeface="Arial"/>
                <a:cs typeface="Arial"/>
              </a:rPr>
              <a:t>may</a:t>
            </a:r>
            <a:r>
              <a:rPr lang="fr-FR" sz="2000">
                <a:latin typeface="Arial"/>
                <a:cs typeface="Arial"/>
              </a:rPr>
              <a:t> </a:t>
            </a:r>
            <a:r>
              <a:rPr lang="fr-FR" sz="2000" err="1">
                <a:latin typeface="Arial"/>
                <a:cs typeface="Arial"/>
              </a:rPr>
              <a:t>produce</a:t>
            </a:r>
            <a:r>
              <a:rPr lang="fr-FR" sz="2000">
                <a:latin typeface="Arial"/>
                <a:cs typeface="Arial"/>
              </a:rPr>
              <a:t> </a:t>
            </a:r>
            <a:r>
              <a:rPr lang="fr-FR" sz="2000" err="1">
                <a:latin typeface="Arial"/>
                <a:cs typeface="Arial"/>
              </a:rPr>
              <a:t>interesting</a:t>
            </a:r>
            <a:r>
              <a:rPr lang="fr-FR" sz="2000">
                <a:latin typeface="Arial"/>
                <a:cs typeface="Arial"/>
              </a:rPr>
              <a:t> outputs, but </a:t>
            </a:r>
            <a:r>
              <a:rPr lang="fr-FR" sz="2000" err="1">
                <a:latin typeface="Arial"/>
                <a:cs typeface="Arial"/>
              </a:rPr>
              <a:t>there</a:t>
            </a:r>
            <a:r>
              <a:rPr lang="fr-FR" sz="2000">
                <a:latin typeface="Arial"/>
                <a:cs typeface="Arial"/>
              </a:rPr>
              <a:t> </a:t>
            </a:r>
            <a:r>
              <a:rPr lang="fr-FR" sz="2000" err="1">
                <a:latin typeface="Arial"/>
                <a:cs typeface="Arial"/>
              </a:rPr>
              <a:t>is</a:t>
            </a:r>
            <a:r>
              <a:rPr lang="fr-FR" sz="2000">
                <a:latin typeface="Arial"/>
                <a:cs typeface="Arial"/>
              </a:rPr>
              <a:t> no </a:t>
            </a:r>
            <a:r>
              <a:rPr lang="fr-FR" sz="2000" err="1">
                <a:latin typeface="Arial"/>
                <a:cs typeface="Arial"/>
              </a:rPr>
              <a:t>clear</a:t>
            </a:r>
            <a:r>
              <a:rPr lang="fr-FR" sz="2000">
                <a:latin typeface="Arial"/>
                <a:cs typeface="Arial"/>
              </a:rPr>
              <a:t> </a:t>
            </a:r>
            <a:r>
              <a:rPr lang="fr-FR" sz="2000" err="1">
                <a:latin typeface="Arial"/>
                <a:cs typeface="Arial"/>
              </a:rPr>
              <a:t>pathway</a:t>
            </a:r>
            <a:r>
              <a:rPr lang="fr-FR" sz="2000">
                <a:latin typeface="Arial"/>
                <a:cs typeface="Arial"/>
              </a:rPr>
              <a:t> for </a:t>
            </a:r>
            <a:r>
              <a:rPr lang="fr-FR" sz="2000" err="1">
                <a:latin typeface="Arial"/>
                <a:cs typeface="Arial"/>
              </a:rPr>
              <a:t>uptake</a:t>
            </a:r>
            <a:r>
              <a:rPr lang="fr-FR" sz="2000">
                <a:latin typeface="Arial"/>
                <a:cs typeface="Arial"/>
              </a:rPr>
              <a:t>, </a:t>
            </a:r>
            <a:r>
              <a:rPr lang="fr-FR" sz="2000" err="1">
                <a:latin typeface="Arial"/>
                <a:cs typeface="Arial"/>
              </a:rPr>
              <a:t>ownership</a:t>
            </a:r>
            <a:r>
              <a:rPr lang="fr-FR" sz="2000">
                <a:latin typeface="Arial"/>
                <a:cs typeface="Arial"/>
              </a:rPr>
              <a:t> or continuation </a:t>
            </a:r>
            <a:r>
              <a:rPr lang="fr-FR" sz="2000" err="1">
                <a:latin typeface="Arial"/>
                <a:cs typeface="Arial"/>
              </a:rPr>
              <a:t>afterwards</a:t>
            </a:r>
            <a:r>
              <a:rPr lang="fr-FR" sz="2000">
                <a:latin typeface="Arial"/>
                <a:cs typeface="Arial"/>
              </a:rPr>
              <a:t>.</a:t>
            </a:r>
            <a:endParaRPr lang="en-US" sz="2000">
              <a:latin typeface="Arial"/>
              <a:cs typeface="Arial"/>
            </a:endParaRPr>
          </a:p>
        </p:txBody>
      </p:sp>
      <p:pic>
        <p:nvPicPr>
          <p:cNvPr id="7" name="Image 2" descr="preencoded.png">
            <a:extLst>
              <a:ext uri="{FF2B5EF4-FFF2-40B4-BE49-F238E27FC236}">
                <a16:creationId xmlns:a16="http://schemas.microsoft.com/office/drawing/2014/main" id="{03E2CBA8-A9D2-37CF-0FB5-AC724BFFCC18}"/>
              </a:ext>
            </a:extLst>
          </p:cNvPr>
          <p:cNvPicPr>
            <a:picLocks noChangeAspect="1"/>
          </p:cNvPicPr>
          <p:nvPr/>
        </p:nvPicPr>
        <p:blipFill>
          <a:blip r:embed="rId9">
            <a:duotone>
              <a:prstClr val="black"/>
              <a:schemeClr val="accent1">
                <a:tint val="45000"/>
                <a:satMod val="400000"/>
              </a:schemeClr>
            </a:duotone>
          </a:blip>
          <a:stretch>
            <a:fillRect/>
          </a:stretch>
        </p:blipFill>
        <p:spPr>
          <a:xfrm>
            <a:off x="1049071" y="4976271"/>
            <a:ext cx="365760" cy="365760"/>
          </a:xfrm>
          <a:prstGeom prst="rect">
            <a:avLst/>
          </a:prstGeom>
        </p:spPr>
      </p:pic>
      <p:pic>
        <p:nvPicPr>
          <p:cNvPr id="20" name="Image 0" descr="preencoded.png">
            <a:extLst>
              <a:ext uri="{FF2B5EF4-FFF2-40B4-BE49-F238E27FC236}">
                <a16:creationId xmlns:a16="http://schemas.microsoft.com/office/drawing/2014/main" id="{3A133D39-99A9-7DB3-5118-0862823D6005}"/>
              </a:ext>
            </a:extLst>
          </p:cNvPr>
          <p:cNvPicPr>
            <a:picLocks noChangeAspect="1"/>
          </p:cNvPicPr>
          <p:nvPr/>
        </p:nvPicPr>
        <p:blipFill>
          <a:blip r:embed="rId10">
            <a:duotone>
              <a:prstClr val="black"/>
              <a:schemeClr val="accent1">
                <a:tint val="45000"/>
                <a:satMod val="400000"/>
              </a:schemeClr>
            </a:duotone>
          </a:blip>
          <a:stretch>
            <a:fillRect/>
          </a:stretch>
        </p:blipFill>
        <p:spPr>
          <a:xfrm>
            <a:off x="1020011" y="1798570"/>
            <a:ext cx="365760" cy="365760"/>
          </a:xfrm>
          <a:prstGeom prst="rect">
            <a:avLst/>
          </a:prstGeom>
        </p:spPr>
      </p:pic>
    </p:spTree>
    <p:extLst>
      <p:ext uri="{BB962C8B-B14F-4D97-AF65-F5344CB8AC3E}">
        <p14:creationId xmlns:p14="http://schemas.microsoft.com/office/powerpoint/2010/main" val="4169957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10E59-F0B7-34E4-F177-C3C99AC28C53}"/>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4F8B2186-B22A-A6C7-0589-53449A290215}"/>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Group work </a:t>
            </a:r>
            <a:r>
              <a:rPr lang="en-GB" noProof="0">
                <a:latin typeface="Georgia"/>
              </a:rPr>
              <a:t>(25 min)</a:t>
            </a:r>
          </a:p>
        </p:txBody>
      </p:sp>
      <p:sp>
        <p:nvSpPr>
          <p:cNvPr id="6" name="Textplatzhalter 5">
            <a:extLst>
              <a:ext uri="{FF2B5EF4-FFF2-40B4-BE49-F238E27FC236}">
                <a16:creationId xmlns:a16="http://schemas.microsoft.com/office/drawing/2014/main" id="{4F11D16B-8467-DC05-EB22-8940DB73A9BF}"/>
              </a:ext>
            </a:extLst>
          </p:cNvPr>
          <p:cNvSpPr>
            <a:spLocks noGrp="1"/>
          </p:cNvSpPr>
          <p:nvPr>
            <p:ph type="body" sz="quarter" idx="4294967295"/>
          </p:nvPr>
        </p:nvSpPr>
        <p:spPr>
          <a:xfrm>
            <a:off x="1557682" y="2203225"/>
            <a:ext cx="7067334" cy="2857500"/>
          </a:xfrm>
        </p:spPr>
        <p:txBody>
          <a:bodyPr vert="horz" lIns="0" tIns="0" rIns="0" bIns="0" rtlCol="0" anchor="t">
            <a:normAutofit lnSpcReduction="10000"/>
          </a:bodyPr>
          <a:lstStyle/>
          <a:p>
            <a:r>
              <a:rPr lang="en-GB">
                <a:latin typeface="Arial"/>
                <a:cs typeface="Arial"/>
              </a:rPr>
              <a:t>At your table, discuss:</a:t>
            </a:r>
          </a:p>
          <a:p>
            <a:pPr marL="457200" indent="-457200">
              <a:buFont typeface="Arial" panose="020B0604020202020204" pitchFamily="34" charset="0"/>
              <a:buChar char="•"/>
            </a:pPr>
            <a:r>
              <a:rPr lang="fr-FR" err="1"/>
              <a:t>Which</a:t>
            </a:r>
            <a:r>
              <a:rPr lang="fr-FR"/>
              <a:t> </a:t>
            </a:r>
            <a:r>
              <a:rPr lang="fr-FR" err="1"/>
              <a:t>bottlenecks</a:t>
            </a:r>
            <a:r>
              <a:rPr lang="fr-FR"/>
              <a:t> </a:t>
            </a:r>
            <a:r>
              <a:rPr lang="fr-FR" err="1"/>
              <a:t>appear</a:t>
            </a:r>
            <a:r>
              <a:rPr lang="fr-FR"/>
              <a:t> </a:t>
            </a:r>
            <a:r>
              <a:rPr lang="fr-FR" err="1"/>
              <a:t>most</a:t>
            </a:r>
            <a:r>
              <a:rPr lang="fr-FR"/>
              <a:t> </a:t>
            </a:r>
            <a:r>
              <a:rPr lang="fr-FR" err="1"/>
              <a:t>often</a:t>
            </a:r>
            <a:r>
              <a:rPr lang="fr-FR"/>
              <a:t>?</a:t>
            </a:r>
          </a:p>
          <a:p>
            <a:pPr marL="457200" indent="-457200">
              <a:buFont typeface="Arial" panose="020B0604020202020204" pitchFamily="34" charset="0"/>
              <a:buChar char="•"/>
            </a:pPr>
            <a:r>
              <a:rPr lang="fr-FR" err="1"/>
              <a:t>Which</a:t>
            </a:r>
            <a:r>
              <a:rPr lang="fr-FR"/>
              <a:t> are </a:t>
            </a:r>
            <a:r>
              <a:rPr lang="fr-FR" b="1" err="1"/>
              <a:t>within</a:t>
            </a:r>
            <a:r>
              <a:rPr lang="fr-FR" b="1"/>
              <a:t> </a:t>
            </a:r>
            <a:r>
              <a:rPr lang="fr-FR" b="1" err="1"/>
              <a:t>our</a:t>
            </a:r>
            <a:r>
              <a:rPr lang="fr-FR" b="1"/>
              <a:t> control</a:t>
            </a:r>
            <a:r>
              <a:rPr lang="fr-FR"/>
              <a:t>?</a:t>
            </a:r>
          </a:p>
          <a:p>
            <a:pPr marL="457200" indent="-457200">
              <a:buFont typeface="Arial" panose="020B0604020202020204" pitchFamily="34" charset="0"/>
              <a:buChar char="•"/>
            </a:pPr>
            <a:r>
              <a:rPr lang="fr-FR" err="1"/>
              <a:t>What</a:t>
            </a:r>
            <a:r>
              <a:rPr lang="fr-FR"/>
              <a:t> are possible </a:t>
            </a:r>
            <a:r>
              <a:rPr lang="fr-FR" err="1"/>
              <a:t>ways</a:t>
            </a:r>
            <a:r>
              <a:rPr lang="fr-FR"/>
              <a:t> </a:t>
            </a:r>
            <a:r>
              <a:rPr lang="fr-FR" err="1"/>
              <a:t>around</a:t>
            </a:r>
            <a:r>
              <a:rPr lang="fr-FR"/>
              <a:t> </a:t>
            </a:r>
            <a:r>
              <a:rPr lang="fr-FR" err="1"/>
              <a:t>them</a:t>
            </a:r>
            <a:r>
              <a:rPr lang="fr-FR"/>
              <a:t>?</a:t>
            </a: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7C0A713B-4C56-9417-3CCB-2BF711020D54}"/>
              </a:ext>
            </a:extLst>
          </p:cNvPr>
          <p:cNvPicPr>
            <a:picLocks noChangeAspect="1"/>
          </p:cNvPicPr>
          <p:nvPr>
            <p:extLst>
              <p:ext uri="{C676402C-DOCS-INFO-873F-D02D20150324}">
                <p:docsInfo xmlns:a14="http://schemas.microsoft.com/office/drawing/2010/main" xmlns:p14="http://schemas.microsoft.com/office/powerpoint/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2209403"/>
            <a:ext cx="4597090" cy="3676635"/>
          </a:xfrm>
          <a:prstGeom prst="rect">
            <a:avLst/>
          </a:prstGeom>
        </p:spPr>
      </p:pic>
    </p:spTree>
    <p:extLst>
      <p:ext uri="{BB962C8B-B14F-4D97-AF65-F5344CB8AC3E}">
        <p14:creationId xmlns:p14="http://schemas.microsoft.com/office/powerpoint/2010/main" val="416134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B2E92-1DBC-972E-CDA1-135D73D65264}"/>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180A0862-D409-BF78-F6BD-0CFC6ADEEA64}"/>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Plenary </a:t>
            </a:r>
            <a:r>
              <a:rPr lang="en-GB" noProof="0">
                <a:latin typeface="Georgia"/>
              </a:rPr>
              <a:t>(</a:t>
            </a:r>
            <a:r>
              <a:rPr lang="en-GB">
                <a:latin typeface="Georgia"/>
              </a:rPr>
              <a:t>15</a:t>
            </a:r>
            <a:r>
              <a:rPr lang="en-GB" noProof="0">
                <a:latin typeface="Georgia"/>
              </a:rPr>
              <a:t> min)</a:t>
            </a:r>
          </a:p>
        </p:txBody>
      </p:sp>
      <p:sp>
        <p:nvSpPr>
          <p:cNvPr id="6" name="Textplatzhalter 5">
            <a:extLst>
              <a:ext uri="{FF2B5EF4-FFF2-40B4-BE49-F238E27FC236}">
                <a16:creationId xmlns:a16="http://schemas.microsoft.com/office/drawing/2014/main" id="{EAF7CA14-E412-5199-C977-56D85E20ED67}"/>
              </a:ext>
            </a:extLst>
          </p:cNvPr>
          <p:cNvSpPr>
            <a:spLocks noGrp="1"/>
          </p:cNvSpPr>
          <p:nvPr>
            <p:ph type="body" sz="quarter" idx="4294967295"/>
          </p:nvPr>
        </p:nvSpPr>
        <p:spPr>
          <a:xfrm>
            <a:off x="1557682" y="2203225"/>
            <a:ext cx="7067334" cy="2857500"/>
          </a:xfrm>
        </p:spPr>
        <p:txBody>
          <a:bodyPr vert="horz" lIns="0" tIns="0" rIns="0" bIns="0" rtlCol="0" anchor="t">
            <a:normAutofit/>
          </a:bodyPr>
          <a:lstStyle/>
          <a:p>
            <a:r>
              <a:rPr lang="en-GB">
                <a:latin typeface="Arial"/>
                <a:cs typeface="Arial"/>
              </a:rPr>
              <a:t>Each table shares their reflections/solutions (i.e. enablers/actions) identified for the bottlenecks within their control.</a:t>
            </a:r>
          </a:p>
          <a:p>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3D80A3DA-49C8-775B-D1A9-DCD826EB5061}"/>
              </a:ext>
            </a:extLst>
          </p:cNvPr>
          <p:cNvPicPr>
            <a:picLocks noChangeAspect="1"/>
          </p:cNvPicPr>
          <p:nvPr>
            <p:extLst>
              <p:ext uri="{C676402C-DOCS-INFO-873F-D02D20150324}">
                <p:docsInfo xmlns:p14="http://schemas.microsoft.com/office/powerpoint/2010/main" xmlns:a14="http://schemas.microsoft.com/office/drawing/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2209403"/>
            <a:ext cx="4597090" cy="3676635"/>
          </a:xfrm>
          <a:prstGeom prst="rect">
            <a:avLst/>
          </a:prstGeom>
        </p:spPr>
      </p:pic>
    </p:spTree>
    <p:extLst>
      <p:ext uri="{BB962C8B-B14F-4D97-AF65-F5344CB8AC3E}">
        <p14:creationId xmlns:p14="http://schemas.microsoft.com/office/powerpoint/2010/main" val="342285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E0580-B5DD-A215-6548-7D4B8238D7C8}"/>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126EB38B-1CE6-5ABC-4FCE-3FE5C36A797F}"/>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Individual reflection  </a:t>
            </a:r>
            <a:r>
              <a:rPr lang="en-GB" noProof="0">
                <a:latin typeface="Georgia"/>
              </a:rPr>
              <a:t>(</a:t>
            </a:r>
            <a:r>
              <a:rPr lang="en-GB">
                <a:latin typeface="Georgia"/>
              </a:rPr>
              <a:t>10</a:t>
            </a:r>
            <a:r>
              <a:rPr lang="en-GB" noProof="0">
                <a:latin typeface="Georgia"/>
              </a:rPr>
              <a:t> min)</a:t>
            </a:r>
          </a:p>
        </p:txBody>
      </p:sp>
      <p:sp>
        <p:nvSpPr>
          <p:cNvPr id="6" name="Textplatzhalter 5">
            <a:extLst>
              <a:ext uri="{FF2B5EF4-FFF2-40B4-BE49-F238E27FC236}">
                <a16:creationId xmlns:a16="http://schemas.microsoft.com/office/drawing/2014/main" id="{4FF97EB6-9224-A463-2098-9CA10CC391AF}"/>
              </a:ext>
            </a:extLst>
          </p:cNvPr>
          <p:cNvSpPr>
            <a:spLocks noGrp="1"/>
          </p:cNvSpPr>
          <p:nvPr>
            <p:ph type="body" sz="quarter" idx="4294967295"/>
          </p:nvPr>
        </p:nvSpPr>
        <p:spPr>
          <a:xfrm>
            <a:off x="1557682" y="2203225"/>
            <a:ext cx="7067334" cy="2857500"/>
          </a:xfrm>
        </p:spPr>
        <p:txBody>
          <a:bodyPr vert="horz" lIns="0" tIns="0" rIns="0" bIns="0" rtlCol="0" anchor="t">
            <a:normAutofit fontScale="85000" lnSpcReduction="20000"/>
          </a:bodyPr>
          <a:lstStyle/>
          <a:p>
            <a:r>
              <a:rPr lang="en-GB">
                <a:latin typeface="Arial"/>
                <a:cs typeface="Arial"/>
              </a:rPr>
              <a:t>Go to workbook, Step 4 (p.8) and reflect individually on the following:</a:t>
            </a:r>
            <a:endParaRPr lang="en-US"/>
          </a:p>
          <a:p>
            <a:pPr marL="457200" indent="-457200">
              <a:buFont typeface="Arial" panose="020B0604020202020204" pitchFamily="34" charset="0"/>
              <a:buChar char="•"/>
            </a:pPr>
            <a:r>
              <a:rPr lang="en-GB">
                <a:latin typeface="Arial"/>
                <a:cs typeface="Arial"/>
              </a:rPr>
              <a:t>My bottlenecks</a:t>
            </a:r>
          </a:p>
          <a:p>
            <a:pPr marL="457200" indent="-457200">
              <a:buFont typeface="Arial" panose="020B0604020202020204" pitchFamily="34" charset="0"/>
              <a:buChar char="•"/>
            </a:pPr>
            <a:r>
              <a:rPr lang="en-GB">
                <a:latin typeface="Arial"/>
                <a:cs typeface="Arial"/>
              </a:rPr>
              <a:t>The ones under my control</a:t>
            </a:r>
          </a:p>
          <a:p>
            <a:pPr marL="457200" indent="-457200">
              <a:buFont typeface="Arial" panose="020B0604020202020204" pitchFamily="34" charset="0"/>
              <a:buChar char="•"/>
            </a:pPr>
            <a:r>
              <a:rPr lang="en-GB">
                <a:latin typeface="Arial"/>
                <a:cs typeface="Arial"/>
              </a:rPr>
              <a:t>My programme response</a:t>
            </a:r>
          </a:p>
          <a:p>
            <a:pPr marL="457200" indent="-457200">
              <a:buFont typeface="Arial" panose="020B0604020202020204" pitchFamily="34" charset="0"/>
              <a:buChar char="•"/>
            </a:pPr>
            <a:endParaRPr lang="en-GB">
              <a:latin typeface="Arial"/>
              <a:cs typeface="Arial"/>
            </a:endParaRPr>
          </a:p>
          <a:p>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47B51448-6B65-9251-322F-4232F072F7BD}"/>
              </a:ext>
            </a:extLst>
          </p:cNvPr>
          <p:cNvPicPr>
            <a:picLocks noChangeAspect="1"/>
          </p:cNvPicPr>
          <p:nvPr>
            <p:extLst>
              <p:ext uri="{C676402C-DOCS-INFO-873F-D02D20150324}">
                <p:docsInfo xmlns:p14="http://schemas.microsoft.com/office/powerpoint/2010/main" xmlns:a14="http://schemas.microsoft.com/office/drawing/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798110" y="2427117"/>
            <a:ext cx="4597090" cy="3676635"/>
          </a:xfrm>
          <a:prstGeom prst="rect">
            <a:avLst/>
          </a:prstGeom>
        </p:spPr>
      </p:pic>
    </p:spTree>
    <p:extLst>
      <p:ext uri="{BB962C8B-B14F-4D97-AF65-F5344CB8AC3E}">
        <p14:creationId xmlns:p14="http://schemas.microsoft.com/office/powerpoint/2010/main" val="142926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074C7-EF9F-A73F-134E-31AA08DB858E}"/>
            </a:ext>
          </a:extLst>
        </p:cNvPr>
        <p:cNvGrpSpPr/>
        <p:nvPr/>
      </p:nvGrpSpPr>
      <p:grpSpPr>
        <a:xfrm>
          <a:off x="0" y="0"/>
          <a:ext cx="0" cy="0"/>
          <a:chOff x="0" y="0"/>
          <a:chExt cx="0" cy="0"/>
        </a:xfrm>
      </p:grpSpPr>
      <p:sp>
        <p:nvSpPr>
          <p:cNvPr id="7" name="Bildplatzhalter 6">
            <a:extLst>
              <a:ext uri="{FF2B5EF4-FFF2-40B4-BE49-F238E27FC236}">
                <a16:creationId xmlns:a16="http://schemas.microsoft.com/office/drawing/2014/main" id="{5997E4C9-A43C-E765-A888-5A7457814770}"/>
              </a:ext>
            </a:extLst>
          </p:cNvPr>
          <p:cNvSpPr>
            <a:spLocks noGrp="1"/>
          </p:cNvSpPr>
          <p:nvPr>
            <p:ph type="pic" sz="quarter" idx="12"/>
          </p:nvPr>
        </p:nvSpPr>
        <p:spPr/>
        <p:txBody>
          <a:bodyPr/>
          <a:lstStyle/>
          <a:p>
            <a:endParaRPr lang="en-GB" noProof="0"/>
          </a:p>
        </p:txBody>
      </p:sp>
      <p:sp>
        <p:nvSpPr>
          <p:cNvPr id="5" name="Titel 4">
            <a:extLst>
              <a:ext uri="{FF2B5EF4-FFF2-40B4-BE49-F238E27FC236}">
                <a16:creationId xmlns:a16="http://schemas.microsoft.com/office/drawing/2014/main" id="{AA1EC745-F51D-0624-DFE4-0161D36A7E6E}"/>
              </a:ext>
            </a:extLst>
          </p:cNvPr>
          <p:cNvSpPr>
            <a:spLocks noGrp="1"/>
          </p:cNvSpPr>
          <p:nvPr>
            <p:ph type="title"/>
          </p:nvPr>
        </p:nvSpPr>
        <p:spPr/>
        <p:txBody>
          <a:bodyPr/>
          <a:lstStyle/>
          <a:p>
            <a:r>
              <a:rPr lang="en-GB" noProof="0"/>
              <a:t>Break</a:t>
            </a:r>
          </a:p>
        </p:txBody>
      </p:sp>
    </p:spTree>
    <p:extLst>
      <p:ext uri="{BB962C8B-B14F-4D97-AF65-F5344CB8AC3E}">
        <p14:creationId xmlns:p14="http://schemas.microsoft.com/office/powerpoint/2010/main" val="241412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D25B8-E3CE-6870-4219-9F0399B5D049}"/>
            </a:ext>
          </a:extLst>
        </p:cNvPr>
        <p:cNvGrpSpPr/>
        <p:nvPr/>
      </p:nvGrpSpPr>
      <p:grpSpPr>
        <a:xfrm>
          <a:off x="0" y="0"/>
          <a:ext cx="0" cy="0"/>
          <a:chOff x="0" y="0"/>
          <a:chExt cx="0" cy="0"/>
        </a:xfrm>
      </p:grpSpPr>
      <p:sp>
        <p:nvSpPr>
          <p:cNvPr id="12" name="Textplatzhalter 11">
            <a:extLst>
              <a:ext uri="{FF2B5EF4-FFF2-40B4-BE49-F238E27FC236}">
                <a16:creationId xmlns:a16="http://schemas.microsoft.com/office/drawing/2014/main" id="{DA095BBF-F41A-3861-5DDE-24CC26BFF5E4}"/>
              </a:ext>
            </a:extLst>
          </p:cNvPr>
          <p:cNvSpPr>
            <a:spLocks noGrp="1"/>
          </p:cNvSpPr>
          <p:nvPr>
            <p:ph type="body" sz="quarter" idx="10"/>
          </p:nvPr>
        </p:nvSpPr>
        <p:spPr>
          <a:xfrm>
            <a:off x="1023257" y="1317405"/>
            <a:ext cx="5921375" cy="430118"/>
          </a:xfrm>
        </p:spPr>
        <p:txBody>
          <a:bodyPr/>
          <a:lstStyle/>
          <a:p>
            <a:pPr>
              <a:lnSpc>
                <a:spcPct val="130000"/>
              </a:lnSpc>
              <a:spcBef>
                <a:spcPts val="1000"/>
              </a:spcBef>
            </a:pPr>
            <a:r>
              <a:rPr lang="en-US" sz="2400">
                <a:latin typeface="Arial"/>
                <a:cs typeface="Arial"/>
              </a:rPr>
              <a:t>STEP 05</a:t>
            </a:r>
            <a:endParaRPr lang="en-US" sz="2400" b="1" noProof="0">
              <a:solidFill>
                <a:schemeClr val="bg1"/>
              </a:solidFill>
              <a:latin typeface="Arial"/>
              <a:cs typeface="Arial"/>
            </a:endParaRPr>
          </a:p>
        </p:txBody>
      </p:sp>
      <p:sp>
        <p:nvSpPr>
          <p:cNvPr id="16" name="Textplatzhalter 15">
            <a:extLst>
              <a:ext uri="{FF2B5EF4-FFF2-40B4-BE49-F238E27FC236}">
                <a16:creationId xmlns:a16="http://schemas.microsoft.com/office/drawing/2014/main" id="{109B173E-95B3-17D3-C019-3C848C9479ED}"/>
              </a:ext>
            </a:extLst>
          </p:cNvPr>
          <p:cNvSpPr>
            <a:spLocks noGrp="1"/>
          </p:cNvSpPr>
          <p:nvPr>
            <p:ph type="body" sz="quarter" idx="11"/>
          </p:nvPr>
        </p:nvSpPr>
        <p:spPr>
          <a:xfrm>
            <a:off x="1023258" y="1973575"/>
            <a:ext cx="10080625" cy="2750004"/>
          </a:xfrm>
        </p:spPr>
        <p:txBody>
          <a:bodyPr vert="horz" lIns="0" tIns="0" rIns="0" bIns="0" rtlCol="0" anchor="t">
            <a:normAutofit/>
          </a:bodyPr>
          <a:lstStyle/>
          <a:p>
            <a:pPr>
              <a:lnSpc>
                <a:spcPts val="6500"/>
              </a:lnSpc>
            </a:pPr>
            <a:r>
              <a:rPr lang="en-US">
                <a:latin typeface="Georgia"/>
              </a:rPr>
              <a:t>Design your action plan now: </a:t>
            </a:r>
            <a:r>
              <a:rPr lang="en-US">
                <a:solidFill>
                  <a:schemeClr val="accent4"/>
                </a:solidFill>
                <a:latin typeface="Georgia"/>
              </a:rPr>
              <a:t>From ideas to implementation</a:t>
            </a:r>
            <a:endParaRPr lang="en-GB">
              <a:latin typeface="Georgia"/>
            </a:endParaRPr>
          </a:p>
        </p:txBody>
      </p:sp>
      <p:sp>
        <p:nvSpPr>
          <p:cNvPr id="14" name="Textplatzhalter 13">
            <a:extLst>
              <a:ext uri="{FF2B5EF4-FFF2-40B4-BE49-F238E27FC236}">
                <a16:creationId xmlns:a16="http://schemas.microsoft.com/office/drawing/2014/main" id="{E873D043-322A-83EE-0845-AFA5557B5151}"/>
              </a:ext>
            </a:extLst>
          </p:cNvPr>
          <p:cNvSpPr>
            <a:spLocks noGrp="1"/>
          </p:cNvSpPr>
          <p:nvPr>
            <p:ph type="body" sz="quarter" idx="12"/>
          </p:nvPr>
        </p:nvSpPr>
        <p:spPr>
          <a:xfrm>
            <a:off x="1023257" y="4698024"/>
            <a:ext cx="5921375" cy="251607"/>
          </a:xfrm>
        </p:spPr>
        <p:txBody>
          <a:bodyPr/>
          <a:lstStyle/>
          <a:p>
            <a:pPr>
              <a:lnSpc>
                <a:spcPct val="130000"/>
              </a:lnSpc>
            </a:pPr>
            <a:r>
              <a:rPr lang="en-GB">
                <a:latin typeface="Georgia"/>
              </a:rPr>
              <a:t>Kelly Zielniewski </a:t>
            </a:r>
            <a:r>
              <a:rPr lang="en-GB" sz="1400" noProof="0">
                <a:latin typeface="Georgia"/>
              </a:rPr>
              <a:t>/ 01.07.2026</a:t>
            </a:r>
          </a:p>
        </p:txBody>
      </p:sp>
    </p:spTree>
    <p:extLst>
      <p:ext uri="{BB962C8B-B14F-4D97-AF65-F5344CB8AC3E}">
        <p14:creationId xmlns:p14="http://schemas.microsoft.com/office/powerpoint/2010/main" val="380914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91F1E-E5C6-A8B8-8B8E-D1D63DD32A1D}"/>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02ECFD33-5AA5-DDB9-EF4A-A08319A55947}"/>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Discussion in groups  </a:t>
            </a:r>
            <a:r>
              <a:rPr lang="en-GB" noProof="0">
                <a:latin typeface="Georgia"/>
              </a:rPr>
              <a:t>(</a:t>
            </a:r>
            <a:r>
              <a:rPr lang="en-GB">
                <a:latin typeface="Georgia"/>
              </a:rPr>
              <a:t>5</a:t>
            </a:r>
            <a:r>
              <a:rPr lang="en-GB" noProof="0">
                <a:latin typeface="Georgia"/>
              </a:rPr>
              <a:t> min)</a:t>
            </a:r>
          </a:p>
        </p:txBody>
      </p:sp>
      <p:sp>
        <p:nvSpPr>
          <p:cNvPr id="6" name="Textplatzhalter 5">
            <a:extLst>
              <a:ext uri="{FF2B5EF4-FFF2-40B4-BE49-F238E27FC236}">
                <a16:creationId xmlns:a16="http://schemas.microsoft.com/office/drawing/2014/main" id="{CD2E13C6-CF0C-E607-0B0E-00FE8AA1DAA8}"/>
              </a:ext>
            </a:extLst>
          </p:cNvPr>
          <p:cNvSpPr>
            <a:spLocks noGrp="1"/>
          </p:cNvSpPr>
          <p:nvPr>
            <p:ph type="body" sz="quarter" idx="4294967295"/>
          </p:nvPr>
        </p:nvSpPr>
        <p:spPr>
          <a:xfrm>
            <a:off x="1557682" y="2203225"/>
            <a:ext cx="7067334" cy="2857500"/>
          </a:xfrm>
        </p:spPr>
        <p:txBody>
          <a:bodyPr vert="horz" lIns="0" tIns="0" rIns="0" bIns="0" rtlCol="0" anchor="t">
            <a:normAutofit fontScale="85000" lnSpcReduction="10000"/>
          </a:bodyPr>
          <a:lstStyle/>
          <a:p>
            <a:r>
              <a:rPr lang="en-GB">
                <a:latin typeface="Arial"/>
                <a:cs typeface="Arial"/>
              </a:rPr>
              <a:t>At your table, briefly </a:t>
            </a:r>
            <a:r>
              <a:rPr lang="en-GB" err="1">
                <a:latin typeface="Arial"/>
                <a:cs typeface="Arial"/>
              </a:rPr>
              <a:t>introdu</a:t>
            </a:r>
            <a:r>
              <a:rPr lang="en-GB">
                <a:latin typeface="Arial"/>
                <a:cs typeface="Arial"/>
              </a:rPr>
              <a:t>ce yourself and explain:</a:t>
            </a:r>
          </a:p>
          <a:p>
            <a:pPr marL="457200" indent="-457200">
              <a:buFont typeface="Arial" panose="020B0604020202020204" pitchFamily="34" charset="0"/>
              <a:buChar char="•"/>
            </a:pPr>
            <a:r>
              <a:rPr lang="en-GB">
                <a:latin typeface="Arial"/>
                <a:cs typeface="Arial"/>
              </a:rPr>
              <a:t>What's currently your biggest challenge when it comes to capitalisation?</a:t>
            </a:r>
          </a:p>
          <a:p>
            <a:pPr marL="457200" indent="-457200">
              <a:buFont typeface="Arial" panose="020B0604020202020204" pitchFamily="34" charset="0"/>
              <a:buChar char="•"/>
            </a:pPr>
            <a:r>
              <a:rPr lang="en-GB">
                <a:latin typeface="Arial"/>
                <a:cs typeface="Arial"/>
              </a:rPr>
              <a:t>What's </a:t>
            </a:r>
            <a:r>
              <a:rPr lang="en-GB" err="1">
                <a:latin typeface="Arial"/>
                <a:cs typeface="Arial"/>
              </a:rPr>
              <a:t>th</a:t>
            </a:r>
            <a:r>
              <a:rPr lang="en-GB">
                <a:latin typeface="Arial"/>
                <a:cs typeface="Arial"/>
              </a:rPr>
              <a:t>is one </a:t>
            </a:r>
            <a:r>
              <a:rPr lang="en-GB" err="1">
                <a:latin typeface="Arial"/>
                <a:cs typeface="Arial"/>
              </a:rPr>
              <a:t>smal</a:t>
            </a:r>
            <a:r>
              <a:rPr lang="en-GB">
                <a:latin typeface="Arial"/>
                <a:cs typeface="Arial"/>
              </a:rPr>
              <a:t>l step, success or practice your programme already has in place?</a:t>
            </a:r>
          </a:p>
          <a:p>
            <a:pPr marL="457200" indent="-457200">
              <a:buFont typeface="Arial" panose="020B0604020202020204" pitchFamily="34" charset="0"/>
              <a:buChar char="•"/>
            </a:pPr>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51B91593-60A7-4D05-C024-69602521AE6F}"/>
              </a:ext>
            </a:extLst>
          </p:cNvPr>
          <p:cNvPicPr>
            <a:picLocks noChangeAspect="1"/>
          </p:cNvPicPr>
          <p:nvPr>
            <p:extLst>
              <p:ext uri="{C676402C-DOCS-INFO-873F-D02D20150324}">
                <p:docsInfo xmlns:a14="http://schemas.microsoft.com/office/drawing/2010/main" xmlns:p14="http://schemas.microsoft.com/office/powerpoint/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2209403"/>
            <a:ext cx="4597090" cy="3676635"/>
          </a:xfrm>
          <a:prstGeom prst="rect">
            <a:avLst/>
          </a:prstGeom>
        </p:spPr>
      </p:pic>
    </p:spTree>
    <p:extLst>
      <p:ext uri="{BB962C8B-B14F-4D97-AF65-F5344CB8AC3E}">
        <p14:creationId xmlns:p14="http://schemas.microsoft.com/office/powerpoint/2010/main" val="428291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725E3-D75C-F2B3-F6EB-9FFFA35D84E9}"/>
            </a:ext>
          </a:extLst>
        </p:cNvPr>
        <p:cNvGrpSpPr/>
        <p:nvPr/>
      </p:nvGrpSpPr>
      <p:grpSpPr>
        <a:xfrm>
          <a:off x="0" y="0"/>
          <a:ext cx="0" cy="0"/>
          <a:chOff x="0" y="0"/>
          <a:chExt cx="0" cy="0"/>
        </a:xfrm>
      </p:grpSpPr>
      <p:sp>
        <p:nvSpPr>
          <p:cNvPr id="8" name="Textplatzhalter 7">
            <a:extLst>
              <a:ext uri="{FF2B5EF4-FFF2-40B4-BE49-F238E27FC236}">
                <a16:creationId xmlns:a16="http://schemas.microsoft.com/office/drawing/2014/main" id="{6B09BE4A-2F1F-C419-0CF8-98DD4CC654AE}"/>
              </a:ext>
            </a:extLst>
          </p:cNvPr>
          <p:cNvSpPr>
            <a:spLocks noGrp="1"/>
          </p:cNvSpPr>
          <p:nvPr>
            <p:ph type="body" sz="quarter" idx="13"/>
          </p:nvPr>
        </p:nvSpPr>
        <p:spPr>
          <a:xfrm>
            <a:off x="1019176" y="1125538"/>
            <a:ext cx="10153650" cy="1124176"/>
          </a:xfrm>
        </p:spPr>
        <p:txBody>
          <a:bodyPr vert="horz" lIns="0" tIns="0" rIns="0" bIns="0" rtlCol="0" anchor="t">
            <a:normAutofit/>
          </a:bodyPr>
          <a:lstStyle/>
          <a:p>
            <a:r>
              <a:rPr lang="en-GB" sz="3600">
                <a:latin typeface="Georgia"/>
              </a:rPr>
              <a:t>HOW</a:t>
            </a:r>
            <a:r>
              <a:rPr lang="en-GB" sz="3600" noProof="0">
                <a:latin typeface="Georgia"/>
              </a:rPr>
              <a:t> </a:t>
            </a:r>
            <a:r>
              <a:rPr lang="en-GB" sz="3600">
                <a:solidFill>
                  <a:schemeClr val="tx1"/>
                </a:solidFill>
                <a:latin typeface="Georgia"/>
              </a:rPr>
              <a:t>the exercise works</a:t>
            </a:r>
          </a:p>
        </p:txBody>
      </p:sp>
      <p:sp>
        <p:nvSpPr>
          <p:cNvPr id="19" name="Textplatzhalter 18">
            <a:extLst>
              <a:ext uri="{FF2B5EF4-FFF2-40B4-BE49-F238E27FC236}">
                <a16:creationId xmlns:a16="http://schemas.microsoft.com/office/drawing/2014/main" id="{AD7855DF-2ABA-51E0-4F22-16749ABB3DE0}"/>
              </a:ext>
            </a:extLst>
          </p:cNvPr>
          <p:cNvSpPr>
            <a:spLocks noGrp="1"/>
          </p:cNvSpPr>
          <p:nvPr>
            <p:ph type="body" sz="quarter" idx="15"/>
          </p:nvPr>
        </p:nvSpPr>
        <p:spPr/>
        <p:txBody>
          <a:bodyPr>
            <a:normAutofit/>
          </a:bodyPr>
          <a:lstStyle/>
          <a:p>
            <a:r>
              <a:rPr lang="fr-FR" sz="2000">
                <a:solidFill>
                  <a:schemeClr val="tx1">
                    <a:alpha val="70000"/>
                  </a:schemeClr>
                </a:solidFill>
                <a:latin typeface="Arial"/>
                <a:cs typeface="Arial"/>
              </a:rPr>
              <a:t>Short exchange on the types of actions </a:t>
            </a:r>
            <a:r>
              <a:rPr lang="fr-FR" sz="2000" err="1">
                <a:solidFill>
                  <a:schemeClr val="tx1">
                    <a:alpha val="70000"/>
                  </a:schemeClr>
                </a:solidFill>
                <a:latin typeface="Arial"/>
                <a:cs typeface="Arial"/>
              </a:rPr>
              <a:t>emerging</a:t>
            </a:r>
            <a:r>
              <a:rPr lang="fr-FR" sz="2000">
                <a:solidFill>
                  <a:schemeClr val="tx1">
                    <a:alpha val="70000"/>
                  </a:schemeClr>
                </a:solidFill>
                <a:latin typeface="Arial"/>
                <a:cs typeface="Arial"/>
              </a:rPr>
              <a:t> and </a:t>
            </a:r>
            <a:r>
              <a:rPr lang="fr-FR" sz="2000" err="1">
                <a:solidFill>
                  <a:schemeClr val="tx1">
                    <a:alpha val="70000"/>
                  </a:schemeClr>
                </a:solidFill>
                <a:latin typeface="Arial"/>
                <a:cs typeface="Arial"/>
              </a:rPr>
              <a:t>what</a:t>
            </a:r>
            <a:r>
              <a:rPr lang="fr-FR" sz="2000">
                <a:solidFill>
                  <a:schemeClr val="tx1">
                    <a:alpha val="70000"/>
                  </a:schemeClr>
                </a:solidFill>
                <a:latin typeface="Arial"/>
                <a:cs typeface="Arial"/>
              </a:rPr>
              <a:t> support programmes </a:t>
            </a:r>
            <a:r>
              <a:rPr lang="fr-FR" sz="2000" err="1">
                <a:solidFill>
                  <a:schemeClr val="tx1">
                    <a:alpha val="70000"/>
                  </a:schemeClr>
                </a:solidFill>
                <a:latin typeface="Arial"/>
                <a:cs typeface="Arial"/>
              </a:rPr>
              <a:t>need</a:t>
            </a:r>
            <a:r>
              <a:rPr lang="fr-FR" sz="2000">
                <a:solidFill>
                  <a:schemeClr val="tx1">
                    <a:alpha val="70000"/>
                  </a:schemeClr>
                </a:solidFill>
                <a:latin typeface="Arial"/>
                <a:cs typeface="Arial"/>
              </a:rPr>
              <a:t> </a:t>
            </a:r>
            <a:r>
              <a:rPr lang="fr-FR" sz="2000" err="1">
                <a:solidFill>
                  <a:schemeClr val="tx1">
                    <a:alpha val="70000"/>
                  </a:schemeClr>
                </a:solidFill>
                <a:latin typeface="Arial"/>
                <a:cs typeface="Arial"/>
              </a:rPr>
              <a:t>most</a:t>
            </a:r>
            <a:r>
              <a:rPr lang="fr-FR" sz="2000">
                <a:solidFill>
                  <a:schemeClr val="tx1">
                    <a:alpha val="70000"/>
                  </a:schemeClr>
                </a:solidFill>
                <a:latin typeface="Arial"/>
                <a:cs typeface="Arial"/>
              </a:rPr>
              <a:t>.</a:t>
            </a:r>
            <a:r>
              <a:rPr lang="en-GB" sz="2000">
                <a:solidFill>
                  <a:schemeClr val="tx1">
                    <a:alpha val="70000"/>
                  </a:schemeClr>
                </a:solidFill>
                <a:latin typeface="Arial"/>
                <a:cs typeface="Arial"/>
              </a:rPr>
              <a:t> (10min)</a:t>
            </a:r>
          </a:p>
        </p:txBody>
      </p:sp>
      <p:sp>
        <p:nvSpPr>
          <p:cNvPr id="15" name="Textplatzhalter 14">
            <a:extLst>
              <a:ext uri="{FF2B5EF4-FFF2-40B4-BE49-F238E27FC236}">
                <a16:creationId xmlns:a16="http://schemas.microsoft.com/office/drawing/2014/main" id="{397B53AB-116E-2B8F-7ADE-1DD707FAFBF7}"/>
              </a:ext>
            </a:extLst>
          </p:cNvPr>
          <p:cNvSpPr>
            <a:spLocks noGrp="1"/>
          </p:cNvSpPr>
          <p:nvPr>
            <p:ph type="body" sz="quarter" idx="14"/>
          </p:nvPr>
        </p:nvSpPr>
        <p:spPr>
          <a:xfrm>
            <a:off x="899310" y="4766639"/>
            <a:ext cx="2295817" cy="1116579"/>
          </a:xfrm>
        </p:spPr>
        <p:txBody>
          <a:bodyPr>
            <a:normAutofit/>
          </a:bodyPr>
          <a:lstStyle/>
          <a:p>
            <a:r>
              <a:rPr lang="en-GB" sz="2000" b="1" noProof="0">
                <a:latin typeface="Georgia"/>
              </a:rPr>
              <a:t>WORKBOOK</a:t>
            </a:r>
          </a:p>
        </p:txBody>
      </p:sp>
      <p:sp>
        <p:nvSpPr>
          <p:cNvPr id="20" name="Textplatzhalter 19">
            <a:extLst>
              <a:ext uri="{FF2B5EF4-FFF2-40B4-BE49-F238E27FC236}">
                <a16:creationId xmlns:a16="http://schemas.microsoft.com/office/drawing/2014/main" id="{03DB67AA-4BA1-F4D4-ED62-009F0478CCA1}"/>
              </a:ext>
            </a:extLst>
          </p:cNvPr>
          <p:cNvSpPr>
            <a:spLocks noGrp="1"/>
          </p:cNvSpPr>
          <p:nvPr>
            <p:ph type="body" sz="quarter" idx="16"/>
          </p:nvPr>
        </p:nvSpPr>
        <p:spPr/>
        <p:txBody>
          <a:bodyPr>
            <a:normAutofit/>
          </a:bodyPr>
          <a:lstStyle/>
          <a:p>
            <a:endParaRPr lang="en-US" sz="2000">
              <a:solidFill>
                <a:schemeClr val="tx1">
                  <a:alpha val="70000"/>
                </a:schemeClr>
              </a:solidFill>
              <a:latin typeface="Arial"/>
              <a:cs typeface="Arial"/>
            </a:endParaRPr>
          </a:p>
          <a:p>
            <a:r>
              <a:rPr lang="en-US" sz="2000">
                <a:solidFill>
                  <a:schemeClr val="tx1">
                    <a:alpha val="70000"/>
                  </a:schemeClr>
                </a:solidFill>
                <a:latin typeface="Arial"/>
                <a:cs typeface="Arial"/>
              </a:rPr>
              <a:t>Go to workbook, Step 5 (page 9). </a:t>
            </a:r>
            <a:r>
              <a:rPr lang="fr-FR" sz="2100">
                <a:solidFill>
                  <a:schemeClr val="tx1">
                    <a:alpha val="70000"/>
                  </a:schemeClr>
                </a:solidFill>
                <a:latin typeface="Arial"/>
                <a:cs typeface="Arial"/>
              </a:rPr>
              <a:t>Use the questions in the </a:t>
            </a:r>
            <a:r>
              <a:rPr lang="fr-FR" sz="2100" err="1">
                <a:solidFill>
                  <a:schemeClr val="tx1">
                    <a:alpha val="70000"/>
                  </a:schemeClr>
                </a:solidFill>
                <a:latin typeface="Arial"/>
                <a:cs typeface="Arial"/>
              </a:rPr>
              <a:t>workbook</a:t>
            </a:r>
            <a:r>
              <a:rPr lang="fr-FR" sz="2100">
                <a:solidFill>
                  <a:schemeClr val="tx1">
                    <a:alpha val="70000"/>
                  </a:schemeClr>
                </a:solidFill>
                <a:latin typeface="Arial"/>
                <a:cs typeface="Arial"/>
              </a:rPr>
              <a:t> to </a:t>
            </a:r>
            <a:r>
              <a:rPr lang="fr-FR" sz="2100" err="1">
                <a:solidFill>
                  <a:schemeClr val="tx1">
                    <a:alpha val="70000"/>
                  </a:schemeClr>
                </a:solidFill>
                <a:latin typeface="Arial"/>
                <a:cs typeface="Arial"/>
              </a:rPr>
              <a:t>turn</a:t>
            </a:r>
            <a:r>
              <a:rPr lang="fr-FR" sz="2100">
                <a:solidFill>
                  <a:schemeClr val="tx1">
                    <a:alpha val="70000"/>
                  </a:schemeClr>
                </a:solidFill>
                <a:latin typeface="Arial"/>
                <a:cs typeface="Arial"/>
              </a:rPr>
              <a:t> one </a:t>
            </a:r>
            <a:r>
              <a:rPr lang="fr-FR" sz="2100" err="1">
                <a:solidFill>
                  <a:schemeClr val="tx1">
                    <a:alpha val="70000"/>
                  </a:schemeClr>
                </a:solidFill>
                <a:latin typeface="Arial"/>
                <a:cs typeface="Arial"/>
              </a:rPr>
              <a:t>idea</a:t>
            </a:r>
            <a:r>
              <a:rPr lang="fr-FR" sz="2100">
                <a:solidFill>
                  <a:schemeClr val="tx1">
                    <a:alpha val="70000"/>
                  </a:schemeClr>
                </a:solidFill>
                <a:latin typeface="Arial"/>
                <a:cs typeface="Arial"/>
              </a:rPr>
              <a:t> </a:t>
            </a:r>
            <a:r>
              <a:rPr lang="fr-FR" sz="2100" err="1">
                <a:solidFill>
                  <a:schemeClr val="tx1">
                    <a:alpha val="70000"/>
                  </a:schemeClr>
                </a:solidFill>
                <a:latin typeface="Arial"/>
                <a:cs typeface="Arial"/>
              </a:rPr>
              <a:t>into</a:t>
            </a:r>
            <a:r>
              <a:rPr lang="fr-FR" sz="2100">
                <a:solidFill>
                  <a:schemeClr val="tx1">
                    <a:alpha val="70000"/>
                  </a:schemeClr>
                </a:solidFill>
                <a:latin typeface="Arial"/>
                <a:cs typeface="Arial"/>
              </a:rPr>
              <a:t> a </a:t>
            </a:r>
            <a:r>
              <a:rPr lang="fr-FR" sz="2100" err="1">
                <a:solidFill>
                  <a:schemeClr val="tx1">
                    <a:alpha val="70000"/>
                  </a:schemeClr>
                </a:solidFill>
                <a:latin typeface="Arial"/>
                <a:cs typeface="Arial"/>
              </a:rPr>
              <a:t>realistic</a:t>
            </a:r>
            <a:r>
              <a:rPr lang="fr-FR" sz="2100">
                <a:solidFill>
                  <a:schemeClr val="tx1">
                    <a:alpha val="70000"/>
                  </a:schemeClr>
                </a:solidFill>
                <a:latin typeface="Arial"/>
                <a:cs typeface="Arial"/>
              </a:rPr>
              <a:t> </a:t>
            </a:r>
            <a:r>
              <a:rPr lang="fr-FR" sz="2100" err="1">
                <a:solidFill>
                  <a:schemeClr val="tx1">
                    <a:alpha val="70000"/>
                  </a:schemeClr>
                </a:solidFill>
                <a:latin typeface="Arial"/>
                <a:cs typeface="Arial"/>
              </a:rPr>
              <a:t>next</a:t>
            </a:r>
            <a:r>
              <a:rPr lang="fr-FR" sz="2100">
                <a:solidFill>
                  <a:schemeClr val="tx1">
                    <a:alpha val="70000"/>
                  </a:schemeClr>
                </a:solidFill>
                <a:latin typeface="Arial"/>
                <a:cs typeface="Arial"/>
              </a:rPr>
              <a:t> </a:t>
            </a:r>
            <a:r>
              <a:rPr lang="fr-FR" sz="2100" err="1">
                <a:solidFill>
                  <a:schemeClr val="tx1">
                    <a:alpha val="70000"/>
                  </a:schemeClr>
                </a:solidFill>
                <a:latin typeface="Arial"/>
                <a:cs typeface="Arial"/>
              </a:rPr>
              <a:t>step</a:t>
            </a:r>
            <a:r>
              <a:rPr lang="fr-FR" sz="2100">
                <a:solidFill>
                  <a:schemeClr val="tx1">
                    <a:alpha val="70000"/>
                  </a:schemeClr>
                </a:solidFill>
                <a:latin typeface="Arial"/>
                <a:cs typeface="Arial"/>
              </a:rPr>
              <a:t> </a:t>
            </a:r>
            <a:r>
              <a:rPr lang="en-US" sz="2000">
                <a:solidFill>
                  <a:schemeClr val="tx1">
                    <a:alpha val="70000"/>
                  </a:schemeClr>
                </a:solidFill>
                <a:latin typeface="Arial"/>
                <a:cs typeface="Arial"/>
              </a:rPr>
              <a:t>(25min)</a:t>
            </a:r>
          </a:p>
          <a:p>
            <a:endParaRPr lang="en-GB" sz="2000" noProof="0">
              <a:solidFill>
                <a:schemeClr val="tx1">
                  <a:alpha val="70000"/>
                </a:schemeClr>
              </a:solidFill>
              <a:latin typeface="Arial"/>
              <a:cs typeface="Arial"/>
            </a:endParaRPr>
          </a:p>
        </p:txBody>
      </p:sp>
      <p:sp>
        <p:nvSpPr>
          <p:cNvPr id="21" name="Textplatzhalter 20">
            <a:extLst>
              <a:ext uri="{FF2B5EF4-FFF2-40B4-BE49-F238E27FC236}">
                <a16:creationId xmlns:a16="http://schemas.microsoft.com/office/drawing/2014/main" id="{BA911A03-1048-1ED4-3D31-0165D88ED63C}"/>
              </a:ext>
            </a:extLst>
          </p:cNvPr>
          <p:cNvSpPr>
            <a:spLocks noGrp="1"/>
          </p:cNvSpPr>
          <p:nvPr>
            <p:ph type="body" sz="quarter" idx="17"/>
          </p:nvPr>
        </p:nvSpPr>
        <p:spPr>
          <a:xfrm>
            <a:off x="890749" y="2320982"/>
            <a:ext cx="2304378" cy="1108018"/>
          </a:xfrm>
        </p:spPr>
        <p:txBody>
          <a:bodyPr>
            <a:normAutofit/>
          </a:bodyPr>
          <a:lstStyle/>
          <a:p>
            <a:r>
              <a:rPr lang="en-GB" sz="2000" b="1">
                <a:latin typeface="Georgia"/>
              </a:rPr>
              <a:t>WORKBOOK</a:t>
            </a:r>
            <a:endParaRPr lang="en-GB" sz="2000" b="1" noProof="0">
              <a:latin typeface="Georgia"/>
            </a:endParaRPr>
          </a:p>
        </p:txBody>
      </p:sp>
      <p:sp>
        <p:nvSpPr>
          <p:cNvPr id="22" name="Textplatzhalter 21">
            <a:extLst>
              <a:ext uri="{FF2B5EF4-FFF2-40B4-BE49-F238E27FC236}">
                <a16:creationId xmlns:a16="http://schemas.microsoft.com/office/drawing/2014/main" id="{4D296572-A243-FC7E-8416-6325AA60B86B}"/>
              </a:ext>
            </a:extLst>
          </p:cNvPr>
          <p:cNvSpPr>
            <a:spLocks noGrp="1"/>
          </p:cNvSpPr>
          <p:nvPr>
            <p:ph type="body" sz="quarter" idx="18"/>
          </p:nvPr>
        </p:nvSpPr>
        <p:spPr/>
        <p:txBody>
          <a:bodyPr>
            <a:normAutofit/>
          </a:bodyPr>
          <a:lstStyle/>
          <a:p>
            <a:r>
              <a:rPr lang="fr-FR" sz="2000" err="1">
                <a:solidFill>
                  <a:schemeClr val="tx1">
                    <a:alpha val="70000"/>
                  </a:schemeClr>
                </a:solidFill>
                <a:latin typeface="Arial"/>
                <a:cs typeface="Arial"/>
              </a:rPr>
              <a:t>Discuss</a:t>
            </a:r>
            <a:r>
              <a:rPr lang="fr-FR" sz="2000">
                <a:solidFill>
                  <a:schemeClr val="tx1">
                    <a:alpha val="70000"/>
                  </a:schemeClr>
                </a:solidFill>
                <a:latin typeface="Arial"/>
                <a:cs typeface="Arial"/>
              </a:rPr>
              <a:t> </a:t>
            </a:r>
            <a:r>
              <a:rPr lang="fr-FR" sz="2000" err="1">
                <a:solidFill>
                  <a:schemeClr val="tx1">
                    <a:alpha val="70000"/>
                  </a:schemeClr>
                </a:solidFill>
                <a:latin typeface="Arial"/>
                <a:cs typeface="Arial"/>
              </a:rPr>
              <a:t>your</a:t>
            </a:r>
            <a:r>
              <a:rPr lang="fr-FR" sz="2000">
                <a:solidFill>
                  <a:schemeClr val="tx1">
                    <a:alpha val="70000"/>
                  </a:schemeClr>
                </a:solidFill>
                <a:latin typeface="Arial"/>
                <a:cs typeface="Arial"/>
              </a:rPr>
              <a:t> draft </a:t>
            </a:r>
            <a:r>
              <a:rPr lang="fr-FR" sz="2000" err="1">
                <a:solidFill>
                  <a:schemeClr val="tx1">
                    <a:alpha val="70000"/>
                  </a:schemeClr>
                </a:solidFill>
                <a:latin typeface="Arial"/>
                <a:cs typeface="Arial"/>
              </a:rPr>
              <a:t>with</a:t>
            </a:r>
            <a:r>
              <a:rPr lang="fr-FR" sz="2000">
                <a:solidFill>
                  <a:schemeClr val="tx1">
                    <a:alpha val="70000"/>
                  </a:schemeClr>
                </a:solidFill>
                <a:latin typeface="Arial"/>
                <a:cs typeface="Arial"/>
              </a:rPr>
              <a:t> </a:t>
            </a:r>
            <a:r>
              <a:rPr lang="fr-FR" sz="2000" err="1">
                <a:solidFill>
                  <a:schemeClr val="tx1">
                    <a:alpha val="70000"/>
                  </a:schemeClr>
                </a:solidFill>
                <a:latin typeface="Arial"/>
                <a:cs typeface="Arial"/>
              </a:rPr>
              <a:t>another</a:t>
            </a:r>
            <a:r>
              <a:rPr lang="fr-FR" sz="2000">
                <a:solidFill>
                  <a:schemeClr val="tx1">
                    <a:alpha val="70000"/>
                  </a:schemeClr>
                </a:solidFill>
                <a:latin typeface="Arial"/>
                <a:cs typeface="Arial"/>
              </a:rPr>
              <a:t> participant and test </a:t>
            </a:r>
            <a:r>
              <a:rPr lang="fr-FR" sz="2000" err="1">
                <a:solidFill>
                  <a:schemeClr val="tx1">
                    <a:alpha val="70000"/>
                  </a:schemeClr>
                </a:solidFill>
                <a:latin typeface="Arial"/>
                <a:cs typeface="Arial"/>
              </a:rPr>
              <a:t>whether</a:t>
            </a:r>
            <a:r>
              <a:rPr lang="fr-FR" sz="2000">
                <a:solidFill>
                  <a:schemeClr val="tx1">
                    <a:alpha val="70000"/>
                  </a:schemeClr>
                </a:solidFill>
                <a:latin typeface="Arial"/>
                <a:cs typeface="Arial"/>
              </a:rPr>
              <a:t> the action </a:t>
            </a:r>
            <a:r>
              <a:rPr lang="fr-FR" sz="2000" err="1">
                <a:solidFill>
                  <a:schemeClr val="tx1">
                    <a:alpha val="70000"/>
                  </a:schemeClr>
                </a:solidFill>
                <a:latin typeface="Arial"/>
                <a:cs typeface="Arial"/>
              </a:rPr>
              <a:t>is</a:t>
            </a:r>
            <a:r>
              <a:rPr lang="fr-FR" sz="2000">
                <a:solidFill>
                  <a:schemeClr val="tx1">
                    <a:alpha val="70000"/>
                  </a:schemeClr>
                </a:solidFill>
                <a:latin typeface="Arial"/>
                <a:cs typeface="Arial"/>
              </a:rPr>
              <a:t> </a:t>
            </a:r>
            <a:r>
              <a:rPr lang="fr-FR" sz="2000" err="1">
                <a:solidFill>
                  <a:schemeClr val="tx1">
                    <a:alpha val="70000"/>
                  </a:schemeClr>
                </a:solidFill>
                <a:latin typeface="Arial"/>
                <a:cs typeface="Arial"/>
              </a:rPr>
              <a:t>clear</a:t>
            </a:r>
            <a:r>
              <a:rPr lang="fr-FR" sz="2000">
                <a:solidFill>
                  <a:schemeClr val="tx1">
                    <a:alpha val="70000"/>
                  </a:schemeClr>
                </a:solidFill>
                <a:latin typeface="Arial"/>
                <a:cs typeface="Arial"/>
              </a:rPr>
              <a:t>, </a:t>
            </a:r>
            <a:r>
              <a:rPr lang="fr-FR" sz="2000" err="1">
                <a:solidFill>
                  <a:schemeClr val="tx1">
                    <a:alpha val="70000"/>
                  </a:schemeClr>
                </a:solidFill>
                <a:latin typeface="Arial"/>
                <a:cs typeface="Arial"/>
              </a:rPr>
              <a:t>realistic</a:t>
            </a:r>
            <a:r>
              <a:rPr lang="fr-FR" sz="2000">
                <a:solidFill>
                  <a:schemeClr val="tx1">
                    <a:alpha val="70000"/>
                  </a:schemeClr>
                </a:solidFill>
                <a:latin typeface="Arial"/>
                <a:cs typeface="Arial"/>
              </a:rPr>
              <a:t> and </a:t>
            </a:r>
            <a:r>
              <a:rPr lang="fr-FR" sz="2000" err="1">
                <a:solidFill>
                  <a:schemeClr val="tx1">
                    <a:alpha val="70000"/>
                  </a:schemeClr>
                </a:solidFill>
                <a:latin typeface="Arial"/>
                <a:cs typeface="Arial"/>
              </a:rPr>
              <a:t>concrete</a:t>
            </a:r>
            <a:r>
              <a:rPr lang="fr-FR" sz="2000">
                <a:solidFill>
                  <a:schemeClr val="tx1">
                    <a:alpha val="70000"/>
                  </a:schemeClr>
                </a:solidFill>
                <a:latin typeface="Arial"/>
                <a:cs typeface="Arial"/>
              </a:rPr>
              <a:t> </a:t>
            </a:r>
            <a:r>
              <a:rPr lang="fr-FR" sz="2000" err="1">
                <a:solidFill>
                  <a:schemeClr val="tx1">
                    <a:alpha val="70000"/>
                  </a:schemeClr>
                </a:solidFill>
                <a:latin typeface="Arial"/>
                <a:cs typeface="Arial"/>
              </a:rPr>
              <a:t>enough</a:t>
            </a:r>
            <a:r>
              <a:rPr lang="fr-FR" sz="2000">
                <a:solidFill>
                  <a:schemeClr val="tx1">
                    <a:alpha val="70000"/>
                  </a:schemeClr>
                </a:solidFill>
                <a:latin typeface="Arial"/>
                <a:cs typeface="Arial"/>
              </a:rPr>
              <a:t> </a:t>
            </a:r>
            <a:r>
              <a:rPr lang="en-GB" sz="2000" noProof="0">
                <a:solidFill>
                  <a:schemeClr val="tx1">
                    <a:alpha val="70000"/>
                  </a:schemeClr>
                </a:solidFill>
                <a:latin typeface="Arial"/>
                <a:cs typeface="Arial"/>
              </a:rPr>
              <a:t>(10min)</a:t>
            </a:r>
          </a:p>
        </p:txBody>
      </p:sp>
      <p:sp>
        <p:nvSpPr>
          <p:cNvPr id="23" name="Textplatzhalter 22">
            <a:extLst>
              <a:ext uri="{FF2B5EF4-FFF2-40B4-BE49-F238E27FC236}">
                <a16:creationId xmlns:a16="http://schemas.microsoft.com/office/drawing/2014/main" id="{CEB69ED3-D9DA-742B-E1B0-D13CA99E0EFB}"/>
              </a:ext>
            </a:extLst>
          </p:cNvPr>
          <p:cNvSpPr>
            <a:spLocks noGrp="1"/>
          </p:cNvSpPr>
          <p:nvPr>
            <p:ph type="body" sz="quarter" idx="19"/>
          </p:nvPr>
        </p:nvSpPr>
        <p:spPr>
          <a:xfrm>
            <a:off x="899310" y="3540181"/>
            <a:ext cx="2295817" cy="1108018"/>
          </a:xfrm>
        </p:spPr>
        <p:txBody>
          <a:bodyPr>
            <a:normAutofit/>
          </a:bodyPr>
          <a:lstStyle/>
          <a:p>
            <a:r>
              <a:rPr lang="en-GB" sz="2000" b="1">
                <a:latin typeface="Georgia"/>
              </a:rPr>
              <a:t>PEER REVIEW</a:t>
            </a:r>
            <a:endParaRPr lang="en-GB" sz="2000" b="1" noProof="0">
              <a:latin typeface="Georgia"/>
            </a:endParaRPr>
          </a:p>
        </p:txBody>
      </p:sp>
    </p:spTree>
    <p:extLst>
      <p:ext uri="{BB962C8B-B14F-4D97-AF65-F5344CB8AC3E}">
        <p14:creationId xmlns:p14="http://schemas.microsoft.com/office/powerpoint/2010/main" val="303690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E427A-ED85-AF05-0BEC-E2EF0CC58AA8}"/>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22246967-412A-2F90-580D-07590E5CEDAE}"/>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Go to the workbook </a:t>
            </a:r>
            <a:r>
              <a:rPr lang="en-GB" noProof="0">
                <a:latin typeface="Georgia"/>
              </a:rPr>
              <a:t>(25 min)</a:t>
            </a:r>
          </a:p>
        </p:txBody>
      </p:sp>
      <p:sp>
        <p:nvSpPr>
          <p:cNvPr id="6" name="Textplatzhalter 5">
            <a:extLst>
              <a:ext uri="{FF2B5EF4-FFF2-40B4-BE49-F238E27FC236}">
                <a16:creationId xmlns:a16="http://schemas.microsoft.com/office/drawing/2014/main" id="{2EAEADED-F3CE-4202-3505-6AF410A4BD77}"/>
              </a:ext>
            </a:extLst>
          </p:cNvPr>
          <p:cNvSpPr>
            <a:spLocks noGrp="1"/>
          </p:cNvSpPr>
          <p:nvPr>
            <p:ph type="body" sz="quarter" idx="4294967295"/>
          </p:nvPr>
        </p:nvSpPr>
        <p:spPr>
          <a:xfrm>
            <a:off x="1557682" y="2203225"/>
            <a:ext cx="7067334" cy="2857500"/>
          </a:xfrm>
        </p:spPr>
        <p:txBody>
          <a:bodyPr vert="horz" lIns="0" tIns="0" rIns="0" bIns="0" rtlCol="0" anchor="t">
            <a:normAutofit/>
          </a:bodyPr>
          <a:lstStyle/>
          <a:p>
            <a:r>
              <a:rPr lang="en-GB">
                <a:latin typeface="Arial"/>
                <a:cs typeface="Arial"/>
              </a:rPr>
              <a:t>Individual drafting of an action plan based on a series of questions provided in the workbook.</a:t>
            </a:r>
          </a:p>
          <a:p>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C43B52A4-B9C1-BF06-51AF-3D2CF0E19B06}"/>
              </a:ext>
            </a:extLst>
          </p:cNvPr>
          <p:cNvPicPr>
            <a:picLocks noChangeAspect="1"/>
          </p:cNvPicPr>
          <p:nvPr>
            <p:extLst>
              <p:ext uri="{C676402C-DOCS-INFO-873F-D02D20150324}">
                <p:docsInfo xmlns:a14="http://schemas.microsoft.com/office/drawing/2010/main" xmlns:p14="http://schemas.microsoft.com/office/powerpoint/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798110" y="2427117"/>
            <a:ext cx="4597090" cy="3676635"/>
          </a:xfrm>
          <a:prstGeom prst="rect">
            <a:avLst/>
          </a:prstGeom>
        </p:spPr>
      </p:pic>
    </p:spTree>
    <p:extLst>
      <p:ext uri="{BB962C8B-B14F-4D97-AF65-F5344CB8AC3E}">
        <p14:creationId xmlns:p14="http://schemas.microsoft.com/office/powerpoint/2010/main" val="174697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03987-DD4A-8A18-8B2D-1D593865B98D}"/>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318A1A9F-A6D5-DED4-BDC8-C8AB1C248DCB}"/>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Peer review </a:t>
            </a:r>
            <a:r>
              <a:rPr lang="en-GB" noProof="0">
                <a:latin typeface="Georgia"/>
              </a:rPr>
              <a:t>(15 min)</a:t>
            </a:r>
          </a:p>
        </p:txBody>
      </p:sp>
      <p:sp>
        <p:nvSpPr>
          <p:cNvPr id="6" name="Textplatzhalter 5">
            <a:extLst>
              <a:ext uri="{FF2B5EF4-FFF2-40B4-BE49-F238E27FC236}">
                <a16:creationId xmlns:a16="http://schemas.microsoft.com/office/drawing/2014/main" id="{39FB92A0-6ADD-6AA0-8C5F-7C8A0BC9C7E2}"/>
              </a:ext>
            </a:extLst>
          </p:cNvPr>
          <p:cNvSpPr>
            <a:spLocks noGrp="1"/>
          </p:cNvSpPr>
          <p:nvPr>
            <p:ph type="body" sz="quarter" idx="4294967295"/>
          </p:nvPr>
        </p:nvSpPr>
        <p:spPr>
          <a:xfrm>
            <a:off x="1557682" y="2203224"/>
            <a:ext cx="7067334" cy="3866835"/>
          </a:xfrm>
        </p:spPr>
        <p:txBody>
          <a:bodyPr vert="horz" lIns="0" tIns="0" rIns="0" bIns="0" rtlCol="0" anchor="t">
            <a:normAutofit fontScale="70000" lnSpcReduction="20000"/>
          </a:bodyPr>
          <a:lstStyle/>
          <a:p>
            <a:r>
              <a:rPr lang="fr-FR" sz="3300" err="1"/>
              <a:t>Discuss</a:t>
            </a:r>
            <a:r>
              <a:rPr lang="fr-FR" sz="3300"/>
              <a:t> </a:t>
            </a:r>
            <a:r>
              <a:rPr lang="fr-FR" sz="3300" err="1"/>
              <a:t>your</a:t>
            </a:r>
            <a:r>
              <a:rPr lang="fr-FR" sz="3300"/>
              <a:t> draft action plan </a:t>
            </a:r>
            <a:r>
              <a:rPr lang="fr-FR" sz="3300" err="1"/>
              <a:t>with</a:t>
            </a:r>
            <a:r>
              <a:rPr lang="fr-FR" sz="3300"/>
              <a:t> </a:t>
            </a:r>
            <a:r>
              <a:rPr lang="fr-FR" sz="3300" err="1"/>
              <a:t>another</a:t>
            </a:r>
            <a:r>
              <a:rPr lang="fr-FR" sz="3300"/>
              <a:t> participant:</a:t>
            </a:r>
          </a:p>
          <a:p>
            <a:pPr marL="457200" indent="-457200">
              <a:buFont typeface="Arial" panose="020B0604020202020204" pitchFamily="34" charset="0"/>
              <a:buChar char="•"/>
            </a:pPr>
            <a:r>
              <a:rPr lang="fr-FR" sz="3300"/>
              <a:t>Is the action </a:t>
            </a:r>
            <a:r>
              <a:rPr lang="fr-FR" sz="3300" err="1"/>
              <a:t>clear</a:t>
            </a:r>
            <a:r>
              <a:rPr lang="fr-FR" sz="3300"/>
              <a:t>?</a:t>
            </a:r>
          </a:p>
          <a:p>
            <a:pPr marL="457200" indent="-457200">
              <a:buFont typeface="Arial" panose="020B0604020202020204" pitchFamily="34" charset="0"/>
              <a:buChar char="•"/>
            </a:pPr>
            <a:r>
              <a:rPr lang="fr-FR" sz="3300"/>
              <a:t>Is </a:t>
            </a:r>
            <a:r>
              <a:rPr lang="fr-FR" sz="3300" err="1"/>
              <a:t>it</a:t>
            </a:r>
            <a:r>
              <a:rPr lang="fr-FR" sz="3300"/>
              <a:t> </a:t>
            </a:r>
            <a:r>
              <a:rPr lang="fr-FR" sz="3300" err="1"/>
              <a:t>realistic</a:t>
            </a:r>
            <a:r>
              <a:rPr lang="fr-FR" sz="3300"/>
              <a:t> for the programme </a:t>
            </a:r>
            <a:r>
              <a:rPr lang="fr-FR" sz="3300" err="1"/>
              <a:t>context</a:t>
            </a:r>
            <a:r>
              <a:rPr lang="fr-FR" sz="3300"/>
              <a:t>?</a:t>
            </a:r>
          </a:p>
          <a:p>
            <a:pPr marL="457200" indent="-457200">
              <a:buFont typeface="Arial" panose="020B0604020202020204" pitchFamily="34" charset="0"/>
              <a:buChar char="•"/>
            </a:pPr>
            <a:r>
              <a:rPr lang="fr-FR" sz="3300"/>
              <a:t>Is the first </a:t>
            </a:r>
            <a:r>
              <a:rPr lang="fr-FR" sz="3300" err="1"/>
              <a:t>step</a:t>
            </a:r>
            <a:r>
              <a:rPr lang="fr-FR" sz="3300"/>
              <a:t> </a:t>
            </a:r>
            <a:r>
              <a:rPr lang="fr-FR" sz="3300" err="1"/>
              <a:t>concrete</a:t>
            </a:r>
            <a:r>
              <a:rPr lang="fr-FR" sz="3300"/>
              <a:t> </a:t>
            </a:r>
            <a:r>
              <a:rPr lang="fr-FR" sz="3300" err="1"/>
              <a:t>enough</a:t>
            </a:r>
            <a:r>
              <a:rPr lang="fr-FR" sz="3300"/>
              <a:t>?</a:t>
            </a:r>
          </a:p>
          <a:p>
            <a:pPr marL="457200" indent="-457200">
              <a:buFont typeface="Arial" panose="020B0604020202020204" pitchFamily="34" charset="0"/>
              <a:buChar char="•"/>
            </a:pPr>
            <a:r>
              <a:rPr lang="fr-FR" sz="3300"/>
              <a:t>Does the timing </a:t>
            </a:r>
            <a:r>
              <a:rPr lang="fr-FR" sz="3300" err="1"/>
              <a:t>make</a:t>
            </a:r>
            <a:r>
              <a:rPr lang="fr-FR" sz="3300"/>
              <a:t> </a:t>
            </a:r>
            <a:r>
              <a:rPr lang="fr-FR" sz="3300" err="1"/>
              <a:t>sense</a:t>
            </a:r>
            <a:r>
              <a:rPr lang="fr-FR" sz="3300"/>
              <a:t>?</a:t>
            </a:r>
          </a:p>
          <a:p>
            <a:pPr marL="457200" indent="-457200">
              <a:buFont typeface="Arial" panose="020B0604020202020204" pitchFamily="34" charset="0"/>
              <a:buChar char="•"/>
            </a:pPr>
            <a:r>
              <a:rPr lang="fr-FR" sz="3300"/>
              <a:t>How </a:t>
            </a:r>
            <a:r>
              <a:rPr lang="fr-FR" sz="3300" err="1"/>
              <a:t>could</a:t>
            </a:r>
            <a:r>
              <a:rPr lang="fr-FR" sz="3300"/>
              <a:t> the plan </a:t>
            </a:r>
            <a:r>
              <a:rPr lang="fr-FR" sz="3300" err="1"/>
              <a:t>be</a:t>
            </a:r>
            <a:r>
              <a:rPr lang="fr-FR" sz="3300"/>
              <a:t> </a:t>
            </a:r>
            <a:r>
              <a:rPr lang="fr-FR" sz="3300" err="1"/>
              <a:t>strengthened</a:t>
            </a:r>
            <a:r>
              <a:rPr lang="fr-FR" sz="3300"/>
              <a:t>?</a:t>
            </a: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191F844A-33AC-8F89-AA78-1AB1DACEAC02}"/>
              </a:ext>
            </a:extLst>
          </p:cNvPr>
          <p:cNvPicPr>
            <a:picLocks noChangeAspect="1"/>
          </p:cNvPicPr>
          <p:nvPr>
            <p:extLst>
              <p:ext uri="{C676402C-DOCS-INFO-873F-D02D20150324}">
                <p:docsInfo xmlns:p14="http://schemas.microsoft.com/office/powerpoint/2010/main" xmlns:a14="http://schemas.microsoft.com/office/drawing/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2209403"/>
            <a:ext cx="4597090" cy="3676635"/>
          </a:xfrm>
          <a:prstGeom prst="rect">
            <a:avLst/>
          </a:prstGeom>
        </p:spPr>
      </p:pic>
    </p:spTree>
    <p:extLst>
      <p:ext uri="{BB962C8B-B14F-4D97-AF65-F5344CB8AC3E}">
        <p14:creationId xmlns:p14="http://schemas.microsoft.com/office/powerpoint/2010/main" val="129298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46B97-B196-A87B-0BDB-98AF8CFABDDD}"/>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560E25D7-D8A1-4741-553F-502C1E81796A}"/>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Plenary </a:t>
            </a:r>
            <a:r>
              <a:rPr lang="en-GB" noProof="0">
                <a:latin typeface="Georgia"/>
              </a:rPr>
              <a:t>(</a:t>
            </a:r>
            <a:r>
              <a:rPr lang="en-GB">
                <a:latin typeface="Georgia"/>
              </a:rPr>
              <a:t>1</a:t>
            </a:r>
            <a:r>
              <a:rPr lang="en-GB" noProof="0">
                <a:latin typeface="Georgia"/>
              </a:rPr>
              <a:t>0 min)</a:t>
            </a:r>
          </a:p>
        </p:txBody>
      </p:sp>
      <p:sp>
        <p:nvSpPr>
          <p:cNvPr id="6" name="Textplatzhalter 5">
            <a:extLst>
              <a:ext uri="{FF2B5EF4-FFF2-40B4-BE49-F238E27FC236}">
                <a16:creationId xmlns:a16="http://schemas.microsoft.com/office/drawing/2014/main" id="{BB9F3343-E44F-FEEE-4536-80CA5AA24A5C}"/>
              </a:ext>
            </a:extLst>
          </p:cNvPr>
          <p:cNvSpPr>
            <a:spLocks noGrp="1"/>
          </p:cNvSpPr>
          <p:nvPr>
            <p:ph type="body" sz="quarter" idx="4294967295"/>
          </p:nvPr>
        </p:nvSpPr>
        <p:spPr>
          <a:xfrm>
            <a:off x="1557682" y="2203225"/>
            <a:ext cx="7067334" cy="2857500"/>
          </a:xfrm>
        </p:spPr>
        <p:txBody>
          <a:bodyPr vert="horz" lIns="0" tIns="0" rIns="0" bIns="0" rtlCol="0" anchor="t">
            <a:normAutofit/>
          </a:bodyPr>
          <a:lstStyle/>
          <a:p>
            <a:r>
              <a:rPr lang="en-GB">
                <a:latin typeface="Arial"/>
                <a:cs typeface="Arial"/>
              </a:rPr>
              <a:t>As a group, exchange on: </a:t>
            </a:r>
          </a:p>
          <a:p>
            <a:pPr marL="457200" indent="-457200">
              <a:buFont typeface="Arial" panose="020B0604020202020204" pitchFamily="34" charset="0"/>
              <a:buChar char="•"/>
            </a:pPr>
            <a:r>
              <a:rPr lang="en-GB">
                <a:latin typeface="Arial"/>
                <a:cs typeface="Arial"/>
              </a:rPr>
              <a:t>What types of actions are emerging?</a:t>
            </a:r>
          </a:p>
          <a:p>
            <a:pPr marL="457200" indent="-457200">
              <a:buFont typeface="Arial" panose="020B0604020202020204" pitchFamily="34" charset="0"/>
              <a:buChar char="•"/>
            </a:pPr>
            <a:r>
              <a:rPr lang="en-GB">
                <a:latin typeface="Arial"/>
                <a:cs typeface="Arial"/>
              </a:rPr>
              <a:t>What support would help most?</a:t>
            </a:r>
          </a:p>
          <a:p>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DD206019-323C-DE4A-D9A3-E0675405AC88}"/>
              </a:ext>
            </a:extLst>
          </p:cNvPr>
          <p:cNvPicPr>
            <a:picLocks noChangeAspect="1"/>
          </p:cNvPicPr>
          <p:nvPr>
            <p:extLst>
              <p:ext uri="{C676402C-DOCS-INFO-873F-D02D20150324}">
                <p:docsInfo xmlns:a14="http://schemas.microsoft.com/office/drawing/2010/main" xmlns:p14="http://schemas.microsoft.com/office/powerpoint/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594910" y="2209403"/>
            <a:ext cx="4597090" cy="3676635"/>
          </a:xfrm>
          <a:prstGeom prst="rect">
            <a:avLst/>
          </a:prstGeom>
        </p:spPr>
      </p:pic>
    </p:spTree>
    <p:extLst>
      <p:ext uri="{BB962C8B-B14F-4D97-AF65-F5344CB8AC3E}">
        <p14:creationId xmlns:p14="http://schemas.microsoft.com/office/powerpoint/2010/main" val="298346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DC1E9-B367-78E1-D8E0-62ECB0FC3D36}"/>
            </a:ext>
          </a:extLst>
        </p:cNvPr>
        <p:cNvGrpSpPr/>
        <p:nvPr/>
      </p:nvGrpSpPr>
      <p:grpSpPr>
        <a:xfrm>
          <a:off x="0" y="0"/>
          <a:ext cx="0" cy="0"/>
          <a:chOff x="0" y="0"/>
          <a:chExt cx="0" cy="0"/>
        </a:xfrm>
      </p:grpSpPr>
      <p:sp>
        <p:nvSpPr>
          <p:cNvPr id="38" name="Bildplatzhalter 37">
            <a:extLst>
              <a:ext uri="{FF2B5EF4-FFF2-40B4-BE49-F238E27FC236}">
                <a16:creationId xmlns:a16="http://schemas.microsoft.com/office/drawing/2014/main" id="{2EF0A45D-0981-0586-F569-3F6A3CE986D6}"/>
              </a:ext>
            </a:extLst>
          </p:cNvPr>
          <p:cNvSpPr>
            <a:spLocks noGrp="1"/>
          </p:cNvSpPr>
          <p:nvPr>
            <p:ph type="pic" sz="quarter" idx="12"/>
          </p:nvPr>
        </p:nvSpPr>
        <p:spPr/>
        <p:txBody>
          <a:bodyPr/>
          <a:lstStyle/>
          <a:p>
            <a:endParaRPr lang="en-GB" noProof="0"/>
          </a:p>
        </p:txBody>
      </p:sp>
      <p:sp>
        <p:nvSpPr>
          <p:cNvPr id="14" name="Textplatzhalter 13">
            <a:extLst>
              <a:ext uri="{FF2B5EF4-FFF2-40B4-BE49-F238E27FC236}">
                <a16:creationId xmlns:a16="http://schemas.microsoft.com/office/drawing/2014/main" id="{8CC6D9BE-B5E5-B64A-54B0-C6FA2601EEE5}"/>
              </a:ext>
            </a:extLst>
          </p:cNvPr>
          <p:cNvSpPr>
            <a:spLocks noGrp="1"/>
          </p:cNvSpPr>
          <p:nvPr>
            <p:ph type="body" sz="quarter" idx="13"/>
          </p:nvPr>
        </p:nvSpPr>
        <p:spPr/>
        <p:txBody>
          <a:bodyPr/>
          <a:lstStyle/>
          <a:p>
            <a:r>
              <a:rPr lang="en-GB" noProof="0"/>
              <a:t>Final </a:t>
            </a:r>
            <a:br>
              <a:rPr lang="en-GB" noProof="0"/>
            </a:br>
            <a:r>
              <a:rPr lang="en-GB" noProof="0">
                <a:solidFill>
                  <a:schemeClr val="tx1"/>
                </a:solidFill>
              </a:rPr>
              <a:t>considerations</a:t>
            </a:r>
          </a:p>
        </p:txBody>
      </p:sp>
      <p:sp>
        <p:nvSpPr>
          <p:cNvPr id="39" name="Textplatzhalter 38">
            <a:extLst>
              <a:ext uri="{FF2B5EF4-FFF2-40B4-BE49-F238E27FC236}">
                <a16:creationId xmlns:a16="http://schemas.microsoft.com/office/drawing/2014/main" id="{4F1FFA4C-6B1F-48BB-D49A-AFCF14E823CD}"/>
              </a:ext>
            </a:extLst>
          </p:cNvPr>
          <p:cNvSpPr>
            <a:spLocks noGrp="1"/>
          </p:cNvSpPr>
          <p:nvPr>
            <p:ph type="body" sz="quarter" idx="4294967295"/>
          </p:nvPr>
        </p:nvSpPr>
        <p:spPr>
          <a:xfrm>
            <a:off x="5072062" y="2829697"/>
            <a:ext cx="6852207" cy="3099617"/>
          </a:xfrm>
        </p:spPr>
        <p:txBody>
          <a:bodyPr>
            <a:normAutofit fontScale="85000" lnSpcReduction="10000"/>
          </a:bodyPr>
          <a:lstStyle/>
          <a:p>
            <a:pPr marL="457200" indent="-457200">
              <a:buSzPct val="120000"/>
              <a:buFont typeface="Arial" panose="020B0604020202020204" pitchFamily="34" charset="0"/>
              <a:buChar char="•"/>
            </a:pPr>
            <a:r>
              <a:rPr lang="en-GB" noProof="0">
                <a:solidFill>
                  <a:schemeClr val="tx1">
                    <a:lumMod val="75000"/>
                    <a:lumOff val="25000"/>
                  </a:schemeClr>
                </a:solidFill>
              </a:rPr>
              <a:t>Capitalisation does not require a perfect system from day one.</a:t>
            </a:r>
          </a:p>
          <a:p>
            <a:pPr marL="457200" indent="-457200">
              <a:buSzPct val="120000"/>
              <a:buFont typeface="Arial" panose="020B0604020202020204" pitchFamily="34" charset="0"/>
              <a:buChar char="•"/>
            </a:pPr>
            <a:r>
              <a:rPr lang="en-GB" noProof="0">
                <a:solidFill>
                  <a:schemeClr val="tx1">
                    <a:lumMod val="75000"/>
                    <a:lumOff val="25000"/>
                  </a:schemeClr>
                </a:solidFill>
              </a:rPr>
              <a:t>Capitalisation can be embedded throughout programme practice &amp; lifecycle.</a:t>
            </a:r>
          </a:p>
          <a:p>
            <a:pPr marL="457200" indent="-457200">
              <a:buSzPct val="120000"/>
              <a:buFont typeface="Arial" panose="020B0604020202020204" pitchFamily="34" charset="0"/>
              <a:buChar char="•"/>
            </a:pPr>
            <a:r>
              <a:rPr lang="en-GB">
                <a:solidFill>
                  <a:schemeClr val="tx1">
                    <a:lumMod val="75000"/>
                    <a:lumOff val="25000"/>
                  </a:schemeClr>
                </a:solidFill>
              </a:rPr>
              <a:t>Capitalisation</a:t>
            </a:r>
            <a:r>
              <a:rPr lang="en-GB" noProof="0">
                <a:solidFill>
                  <a:schemeClr val="tx1">
                    <a:lumMod val="75000"/>
                    <a:lumOff val="25000"/>
                  </a:schemeClr>
                </a:solidFill>
              </a:rPr>
              <a:t> is both strategic and operational.</a:t>
            </a:r>
          </a:p>
        </p:txBody>
      </p:sp>
      <p:pic>
        <p:nvPicPr>
          <p:cNvPr id="3" name="Imagen 6" descr="A blue figure with hands on hips and a question mark&#10;&#10;AI-generated content may be incorrect.">
            <a:extLst>
              <a:ext uri="{FF2B5EF4-FFF2-40B4-BE49-F238E27FC236}">
                <a16:creationId xmlns:a16="http://schemas.microsoft.com/office/drawing/2014/main" id="{7F6F72D3-928D-A6D2-E5CB-DD0D3B19D629}"/>
              </a:ext>
            </a:extLst>
          </p:cNvPr>
          <p:cNvPicPr>
            <a:picLocks noChangeAspect="1"/>
          </p:cNvPicPr>
          <p:nvPr/>
        </p:nvPicPr>
        <p:blipFill>
          <a:blip r:embed="rId3"/>
          <a:stretch>
            <a:fillRect/>
          </a:stretch>
        </p:blipFill>
        <p:spPr>
          <a:xfrm>
            <a:off x="1022021" y="-7311"/>
            <a:ext cx="3042453" cy="4567718"/>
          </a:xfrm>
          <a:prstGeom prst="rect">
            <a:avLst/>
          </a:prstGeom>
        </p:spPr>
      </p:pic>
    </p:spTree>
    <p:extLst>
      <p:ext uri="{BB962C8B-B14F-4D97-AF65-F5344CB8AC3E}">
        <p14:creationId xmlns:p14="http://schemas.microsoft.com/office/powerpoint/2010/main" val="280453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D438C-3932-1879-47F7-B19F5E4A307E}"/>
            </a:ext>
          </a:extLst>
        </p:cNvPr>
        <p:cNvGrpSpPr/>
        <p:nvPr/>
      </p:nvGrpSpPr>
      <p:grpSpPr>
        <a:xfrm>
          <a:off x="0" y="0"/>
          <a:ext cx="0" cy="0"/>
          <a:chOff x="0" y="0"/>
          <a:chExt cx="0" cy="0"/>
        </a:xfrm>
      </p:grpSpPr>
      <p:sp>
        <p:nvSpPr>
          <p:cNvPr id="12" name="Textplatzhalter 11">
            <a:extLst>
              <a:ext uri="{FF2B5EF4-FFF2-40B4-BE49-F238E27FC236}">
                <a16:creationId xmlns:a16="http://schemas.microsoft.com/office/drawing/2014/main" id="{904832BC-9FA2-79BA-AFFA-D088895CE36A}"/>
              </a:ext>
            </a:extLst>
          </p:cNvPr>
          <p:cNvSpPr>
            <a:spLocks noGrp="1"/>
          </p:cNvSpPr>
          <p:nvPr>
            <p:ph type="body" sz="quarter" idx="10"/>
          </p:nvPr>
        </p:nvSpPr>
        <p:spPr>
          <a:xfrm>
            <a:off x="1023257" y="1317405"/>
            <a:ext cx="5921375" cy="430118"/>
          </a:xfrm>
        </p:spPr>
        <p:txBody>
          <a:bodyPr/>
          <a:lstStyle/>
          <a:p>
            <a:pPr>
              <a:lnSpc>
                <a:spcPct val="130000"/>
              </a:lnSpc>
              <a:spcBef>
                <a:spcPts val="1000"/>
              </a:spcBef>
            </a:pPr>
            <a:r>
              <a:rPr lang="en-US" sz="2400" dirty="0">
                <a:latin typeface="Arial"/>
                <a:cs typeface="Arial"/>
              </a:rPr>
              <a:t>STEP 06</a:t>
            </a:r>
            <a:endParaRPr lang="en-US" sz="2400" b="1" noProof="0" dirty="0">
              <a:solidFill>
                <a:schemeClr val="bg1"/>
              </a:solidFill>
              <a:latin typeface="Arial"/>
              <a:cs typeface="Arial"/>
            </a:endParaRPr>
          </a:p>
        </p:txBody>
      </p:sp>
      <p:sp>
        <p:nvSpPr>
          <p:cNvPr id="16" name="Textplatzhalter 15">
            <a:extLst>
              <a:ext uri="{FF2B5EF4-FFF2-40B4-BE49-F238E27FC236}">
                <a16:creationId xmlns:a16="http://schemas.microsoft.com/office/drawing/2014/main" id="{381FA74D-C38A-200A-9E23-6648FD13FBE1}"/>
              </a:ext>
            </a:extLst>
          </p:cNvPr>
          <p:cNvSpPr>
            <a:spLocks noGrp="1"/>
          </p:cNvSpPr>
          <p:nvPr>
            <p:ph type="body" sz="quarter" idx="11"/>
          </p:nvPr>
        </p:nvSpPr>
        <p:spPr>
          <a:xfrm>
            <a:off x="1023258" y="1973575"/>
            <a:ext cx="10080625" cy="2750004"/>
          </a:xfrm>
        </p:spPr>
        <p:txBody>
          <a:bodyPr vert="horz" lIns="0" tIns="0" rIns="0" bIns="0" rtlCol="0" anchor="t">
            <a:normAutofit fontScale="85000" lnSpcReduction="10000"/>
          </a:bodyPr>
          <a:lstStyle/>
          <a:p>
            <a:pPr>
              <a:lnSpc>
                <a:spcPts val="6500"/>
              </a:lnSpc>
            </a:pPr>
            <a:r>
              <a:rPr lang="en-US" dirty="0">
                <a:latin typeface="Georgia"/>
              </a:rPr>
              <a:t>Capitalisation by design</a:t>
            </a:r>
          </a:p>
          <a:p>
            <a:pPr>
              <a:lnSpc>
                <a:spcPts val="6500"/>
              </a:lnSpc>
            </a:pPr>
            <a:r>
              <a:rPr lang="en-US" dirty="0">
                <a:solidFill>
                  <a:schemeClr val="accent4"/>
                </a:solidFill>
                <a:latin typeface="Georgia"/>
              </a:rPr>
              <a:t>HIT application form and assessment criteria templates</a:t>
            </a:r>
            <a:endParaRPr lang="en-GB" dirty="0">
              <a:latin typeface="Georgia"/>
            </a:endParaRPr>
          </a:p>
        </p:txBody>
      </p:sp>
      <p:sp>
        <p:nvSpPr>
          <p:cNvPr id="14" name="Textplatzhalter 13">
            <a:extLst>
              <a:ext uri="{FF2B5EF4-FFF2-40B4-BE49-F238E27FC236}">
                <a16:creationId xmlns:a16="http://schemas.microsoft.com/office/drawing/2014/main" id="{187A5354-D0F5-9C0C-285C-10B32B756737}"/>
              </a:ext>
            </a:extLst>
          </p:cNvPr>
          <p:cNvSpPr>
            <a:spLocks noGrp="1"/>
          </p:cNvSpPr>
          <p:nvPr>
            <p:ph type="body" sz="quarter" idx="12"/>
          </p:nvPr>
        </p:nvSpPr>
        <p:spPr>
          <a:xfrm>
            <a:off x="1023257" y="4698024"/>
            <a:ext cx="5921375" cy="251607"/>
          </a:xfrm>
        </p:spPr>
        <p:txBody>
          <a:bodyPr/>
          <a:lstStyle/>
          <a:p>
            <a:pPr>
              <a:lnSpc>
                <a:spcPct val="130000"/>
              </a:lnSpc>
            </a:pPr>
            <a:r>
              <a:rPr lang="en-GB" dirty="0">
                <a:latin typeface="Georgia"/>
              </a:rPr>
              <a:t>Nicolas Garnier </a:t>
            </a:r>
            <a:r>
              <a:rPr lang="en-GB" sz="1400" noProof="0" dirty="0">
                <a:latin typeface="Georgia"/>
              </a:rPr>
              <a:t>/ 01.07.2026</a:t>
            </a:r>
          </a:p>
        </p:txBody>
      </p:sp>
    </p:spTree>
    <p:extLst>
      <p:ext uri="{BB962C8B-B14F-4D97-AF65-F5344CB8AC3E}">
        <p14:creationId xmlns:p14="http://schemas.microsoft.com/office/powerpoint/2010/main" val="215595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F1C06-E923-E6A9-CAE8-0ED0285AF7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7F523B-0CBD-011A-A81D-090874215848}"/>
              </a:ext>
            </a:extLst>
          </p:cNvPr>
          <p:cNvSpPr txBox="1"/>
          <p:nvPr/>
        </p:nvSpPr>
        <p:spPr>
          <a:xfrm>
            <a:off x="694944" y="411480"/>
            <a:ext cx="10698480" cy="411480"/>
          </a:xfrm>
          <a:prstGeom prst="rect">
            <a:avLst/>
          </a:prstGeom>
          <a:noFill/>
        </p:spPr>
        <p:txBody>
          <a:bodyPr wrap="square" lIns="0" tIns="0" rIns="0" bIns="0" anchor="t">
            <a:spAutoFit/>
          </a:bodyPr>
          <a:lstStyle>
            <a:defPPr>
              <a:defRPr lang="es-ES"/>
            </a:defPPr>
            <a:lvl1pPr>
              <a:lnSpc>
                <a:spcPct val="100000"/>
              </a:lnSpc>
              <a:defRPr sz="3200" b="1" i="0">
                <a:solidFill>
                  <a:srgbClr val="0E6EB6"/>
                </a:solidFill>
                <a:latin typeface="Georgia"/>
              </a:defRPr>
            </a:lvl1pPr>
          </a:lstStyle>
          <a:p>
            <a:r>
              <a:rPr lang="en-GB" noProof="0" dirty="0"/>
              <a:t>Capitalisation mindset from the outset</a:t>
            </a:r>
          </a:p>
        </p:txBody>
      </p:sp>
      <p:sp>
        <p:nvSpPr>
          <p:cNvPr id="5" name="TextBox 4">
            <a:extLst>
              <a:ext uri="{FF2B5EF4-FFF2-40B4-BE49-F238E27FC236}">
                <a16:creationId xmlns:a16="http://schemas.microsoft.com/office/drawing/2014/main" id="{FD62DD3F-B5E0-F7DB-6611-5F1A9B952F73}"/>
              </a:ext>
            </a:extLst>
          </p:cNvPr>
          <p:cNvSpPr txBox="1"/>
          <p:nvPr/>
        </p:nvSpPr>
        <p:spPr>
          <a:xfrm>
            <a:off x="694944" y="1053980"/>
            <a:ext cx="10332720" cy="344710"/>
          </a:xfrm>
          <a:prstGeom prst="rect">
            <a:avLst/>
          </a:prstGeom>
          <a:noFill/>
        </p:spPr>
        <p:txBody>
          <a:bodyPr wrap="square" lIns="18288" tIns="18288" rIns="18288" bIns="18288" anchor="t">
            <a:spAutoFit/>
          </a:bodyPr>
          <a:lstStyle/>
          <a:p>
            <a:pPr algn="l"/>
            <a:r>
              <a:rPr sz="2000" b="0" dirty="0">
                <a:solidFill>
                  <a:srgbClr val="58657E"/>
                </a:solidFill>
                <a:latin typeface="Arial"/>
              </a:rPr>
              <a:t>When planning an Interreg project, the starting point is solving a territorial challenge that is:</a:t>
            </a:r>
          </a:p>
        </p:txBody>
      </p:sp>
      <p:cxnSp>
        <p:nvCxnSpPr>
          <p:cNvPr id="6" name="Connector 5">
            <a:extLst>
              <a:ext uri="{FF2B5EF4-FFF2-40B4-BE49-F238E27FC236}">
                <a16:creationId xmlns:a16="http://schemas.microsoft.com/office/drawing/2014/main" id="{B5CD7816-ADB9-D906-CF59-CB49399BC42E}"/>
              </a:ext>
            </a:extLst>
          </p:cNvPr>
          <p:cNvCxnSpPr/>
          <p:nvPr/>
        </p:nvCxnSpPr>
        <p:spPr>
          <a:xfrm flipV="1">
            <a:off x="2711443" y="2277558"/>
            <a:ext cx="256032" cy="594360"/>
          </a:xfrm>
          <a:prstGeom prst="line">
            <a:avLst/>
          </a:prstGeom>
          <a:ln w="12700">
            <a:solidFill>
              <a:srgbClr val="0059E6"/>
            </a:solidFill>
          </a:ln>
        </p:spPr>
        <p:style>
          <a:lnRef idx="2">
            <a:schemeClr val="accent1"/>
          </a:lnRef>
          <a:fillRef idx="0">
            <a:schemeClr val="accent1"/>
          </a:fillRef>
          <a:effectRef idx="1">
            <a:schemeClr val="accent1"/>
          </a:effectRef>
          <a:fontRef idx="minor">
            <a:schemeClr val="tx1"/>
          </a:fontRef>
        </p:style>
      </p:cxnSp>
      <p:cxnSp>
        <p:nvCxnSpPr>
          <p:cNvPr id="7" name="Connector 6">
            <a:extLst>
              <a:ext uri="{FF2B5EF4-FFF2-40B4-BE49-F238E27FC236}">
                <a16:creationId xmlns:a16="http://schemas.microsoft.com/office/drawing/2014/main" id="{068EA37C-7AE8-0B29-76F5-CA7D3894DD70}"/>
              </a:ext>
            </a:extLst>
          </p:cNvPr>
          <p:cNvCxnSpPr/>
          <p:nvPr/>
        </p:nvCxnSpPr>
        <p:spPr>
          <a:xfrm>
            <a:off x="2711443" y="2871918"/>
            <a:ext cx="256032" cy="338328"/>
          </a:xfrm>
          <a:prstGeom prst="line">
            <a:avLst/>
          </a:prstGeom>
          <a:ln w="12700">
            <a:solidFill>
              <a:srgbClr val="0059E6"/>
            </a:solidFill>
          </a:ln>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E1607EBF-3263-4704-063C-2C2DB68A539A}"/>
              </a:ext>
            </a:extLst>
          </p:cNvPr>
          <p:cNvSpPr/>
          <p:nvPr/>
        </p:nvSpPr>
        <p:spPr>
          <a:xfrm>
            <a:off x="818388" y="1829502"/>
            <a:ext cx="2423160" cy="1965960"/>
          </a:xfrm>
          <a:prstGeom prst="roundRect">
            <a:avLst/>
          </a:prstGeom>
          <a:solidFill>
            <a:schemeClr val="accent1"/>
          </a:solidFill>
          <a:ln w="12700">
            <a:solidFill>
              <a:srgbClr val="0059E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12" name="TextBox 11">
            <a:extLst>
              <a:ext uri="{FF2B5EF4-FFF2-40B4-BE49-F238E27FC236}">
                <a16:creationId xmlns:a16="http://schemas.microsoft.com/office/drawing/2014/main" id="{DE411940-F09C-27F1-2ADE-617A76FF968B}"/>
              </a:ext>
            </a:extLst>
          </p:cNvPr>
          <p:cNvSpPr txBox="1"/>
          <p:nvPr/>
        </p:nvSpPr>
        <p:spPr>
          <a:xfrm>
            <a:off x="1092708" y="2356047"/>
            <a:ext cx="1874519" cy="861774"/>
          </a:xfrm>
          <a:prstGeom prst="rect">
            <a:avLst/>
          </a:prstGeom>
          <a:noFill/>
        </p:spPr>
        <p:txBody>
          <a:bodyPr wrap="square" lIns="0" tIns="0" rIns="0" bIns="0" anchor="t">
            <a:spAutoFit/>
          </a:bodyPr>
          <a:lstStyle/>
          <a:p>
            <a:pPr algn="ctr"/>
            <a:r>
              <a:rPr sz="2800" b="1" dirty="0">
                <a:solidFill>
                  <a:srgbClr val="FFFFFF"/>
                </a:solidFill>
                <a:latin typeface="Arial"/>
              </a:rPr>
              <a:t>Territorial
challenge</a:t>
            </a:r>
          </a:p>
        </p:txBody>
      </p:sp>
      <p:sp>
        <p:nvSpPr>
          <p:cNvPr id="13" name="Rounded Rectangle 12">
            <a:extLst>
              <a:ext uri="{FF2B5EF4-FFF2-40B4-BE49-F238E27FC236}">
                <a16:creationId xmlns:a16="http://schemas.microsoft.com/office/drawing/2014/main" id="{2783E025-C8B0-AA70-C67C-4CB55E359E5D}"/>
              </a:ext>
            </a:extLst>
          </p:cNvPr>
          <p:cNvSpPr/>
          <p:nvPr/>
        </p:nvSpPr>
        <p:spPr>
          <a:xfrm>
            <a:off x="3785616" y="1697557"/>
            <a:ext cx="3611880" cy="969264"/>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17" name="TextBox 16">
            <a:extLst>
              <a:ext uri="{FF2B5EF4-FFF2-40B4-BE49-F238E27FC236}">
                <a16:creationId xmlns:a16="http://schemas.microsoft.com/office/drawing/2014/main" id="{CAE70737-DEC0-D8B4-3B80-79466BFABDEB}"/>
              </a:ext>
            </a:extLst>
          </p:cNvPr>
          <p:cNvSpPr txBox="1"/>
          <p:nvPr/>
        </p:nvSpPr>
        <p:spPr>
          <a:xfrm>
            <a:off x="4498848" y="1871293"/>
            <a:ext cx="2807208" cy="283154"/>
          </a:xfrm>
          <a:prstGeom prst="rect">
            <a:avLst/>
          </a:prstGeom>
          <a:noFill/>
        </p:spPr>
        <p:txBody>
          <a:bodyPr wrap="square" lIns="18288" tIns="18288" rIns="18288" bIns="18288" anchor="t">
            <a:spAutoFit/>
          </a:bodyPr>
          <a:lstStyle/>
          <a:p>
            <a:pPr algn="l"/>
            <a:r>
              <a:rPr sz="1600" b="1" dirty="0">
                <a:solidFill>
                  <a:schemeClr val="accent1"/>
                </a:solidFill>
                <a:latin typeface="Arial"/>
              </a:rPr>
              <a:t>Demand-driven</a:t>
            </a:r>
          </a:p>
        </p:txBody>
      </p:sp>
      <p:sp>
        <p:nvSpPr>
          <p:cNvPr id="18" name="TextBox 17">
            <a:extLst>
              <a:ext uri="{FF2B5EF4-FFF2-40B4-BE49-F238E27FC236}">
                <a16:creationId xmlns:a16="http://schemas.microsoft.com/office/drawing/2014/main" id="{5EB5E247-1E85-F4FE-8BF9-08EA179DC8FE}"/>
              </a:ext>
            </a:extLst>
          </p:cNvPr>
          <p:cNvSpPr txBox="1"/>
          <p:nvPr/>
        </p:nvSpPr>
        <p:spPr>
          <a:xfrm>
            <a:off x="4498848" y="2136469"/>
            <a:ext cx="2807208" cy="406265"/>
          </a:xfrm>
          <a:prstGeom prst="rect">
            <a:avLst/>
          </a:prstGeom>
          <a:noFill/>
        </p:spPr>
        <p:txBody>
          <a:bodyPr wrap="square" lIns="18288" tIns="18288" rIns="18288" bIns="18288" anchor="t">
            <a:spAutoFit/>
          </a:bodyPr>
          <a:lstStyle/>
          <a:p>
            <a:pPr algn="l"/>
            <a:r>
              <a:rPr sz="1200" b="0" dirty="0">
                <a:solidFill>
                  <a:srgbClr val="04143A"/>
                </a:solidFill>
                <a:latin typeface="Arial"/>
              </a:rPr>
              <a:t>Responds to the needs of a
specific target group</a:t>
            </a:r>
          </a:p>
        </p:txBody>
      </p:sp>
      <p:sp>
        <p:nvSpPr>
          <p:cNvPr id="19" name="Rounded Rectangle 18">
            <a:extLst>
              <a:ext uri="{FF2B5EF4-FFF2-40B4-BE49-F238E27FC236}">
                <a16:creationId xmlns:a16="http://schemas.microsoft.com/office/drawing/2014/main" id="{44C5AC5C-96F7-926D-242C-C63A4CA470EB}"/>
              </a:ext>
            </a:extLst>
          </p:cNvPr>
          <p:cNvSpPr/>
          <p:nvPr/>
        </p:nvSpPr>
        <p:spPr>
          <a:xfrm>
            <a:off x="7626096" y="1697557"/>
            <a:ext cx="3611880" cy="969264"/>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23" name="TextBox 22">
            <a:extLst>
              <a:ext uri="{FF2B5EF4-FFF2-40B4-BE49-F238E27FC236}">
                <a16:creationId xmlns:a16="http://schemas.microsoft.com/office/drawing/2014/main" id="{21BFEADC-C8E7-5601-8DE2-6B142E4CA8C0}"/>
              </a:ext>
            </a:extLst>
          </p:cNvPr>
          <p:cNvSpPr txBox="1"/>
          <p:nvPr/>
        </p:nvSpPr>
        <p:spPr>
          <a:xfrm>
            <a:off x="8339327" y="1871293"/>
            <a:ext cx="2807208" cy="283154"/>
          </a:xfrm>
          <a:prstGeom prst="rect">
            <a:avLst/>
          </a:prstGeom>
          <a:noFill/>
        </p:spPr>
        <p:txBody>
          <a:bodyPr wrap="square" lIns="18288" tIns="18288" rIns="18288" bIns="18288" anchor="t">
            <a:spAutoFit/>
          </a:bodyPr>
          <a:lstStyle/>
          <a:p>
            <a:pPr algn="l"/>
            <a:r>
              <a:rPr sz="1600" b="1" dirty="0">
                <a:solidFill>
                  <a:schemeClr val="accent1"/>
                </a:solidFill>
                <a:latin typeface="Arial"/>
              </a:rPr>
              <a:t>Relevant</a:t>
            </a:r>
          </a:p>
        </p:txBody>
      </p:sp>
      <p:sp>
        <p:nvSpPr>
          <p:cNvPr id="24" name="TextBox 23">
            <a:extLst>
              <a:ext uri="{FF2B5EF4-FFF2-40B4-BE49-F238E27FC236}">
                <a16:creationId xmlns:a16="http://schemas.microsoft.com/office/drawing/2014/main" id="{B9737136-8558-AB66-EAD9-4F05D857DC84}"/>
              </a:ext>
            </a:extLst>
          </p:cNvPr>
          <p:cNvSpPr txBox="1"/>
          <p:nvPr/>
        </p:nvSpPr>
        <p:spPr>
          <a:xfrm>
            <a:off x="8339327" y="2136469"/>
            <a:ext cx="2807208" cy="406265"/>
          </a:xfrm>
          <a:prstGeom prst="rect">
            <a:avLst/>
          </a:prstGeom>
          <a:noFill/>
        </p:spPr>
        <p:txBody>
          <a:bodyPr wrap="square" lIns="18288" tIns="18288" rIns="18288" bIns="18288" anchor="t">
            <a:spAutoFit/>
          </a:bodyPr>
          <a:lstStyle/>
          <a:p>
            <a:pPr algn="l"/>
            <a:r>
              <a:rPr sz="1200" b="0">
                <a:solidFill>
                  <a:srgbClr val="04143A"/>
                </a:solidFill>
                <a:latin typeface="Arial"/>
              </a:rPr>
              <a:t>Responds to priorities of
the programme and EU</a:t>
            </a:r>
          </a:p>
        </p:txBody>
      </p:sp>
      <p:sp>
        <p:nvSpPr>
          <p:cNvPr id="25" name="Rounded Rectangle 24">
            <a:extLst>
              <a:ext uri="{FF2B5EF4-FFF2-40B4-BE49-F238E27FC236}">
                <a16:creationId xmlns:a16="http://schemas.microsoft.com/office/drawing/2014/main" id="{997504EE-5070-3F9E-7F66-4247103DC348}"/>
              </a:ext>
            </a:extLst>
          </p:cNvPr>
          <p:cNvSpPr/>
          <p:nvPr/>
        </p:nvSpPr>
        <p:spPr>
          <a:xfrm>
            <a:off x="3785616" y="2950285"/>
            <a:ext cx="3611880" cy="969264"/>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29" name="TextBox 28">
            <a:extLst>
              <a:ext uri="{FF2B5EF4-FFF2-40B4-BE49-F238E27FC236}">
                <a16:creationId xmlns:a16="http://schemas.microsoft.com/office/drawing/2014/main" id="{BFDDC4AC-0550-2380-FCA9-54F192E182F1}"/>
              </a:ext>
            </a:extLst>
          </p:cNvPr>
          <p:cNvSpPr txBox="1"/>
          <p:nvPr/>
        </p:nvSpPr>
        <p:spPr>
          <a:xfrm>
            <a:off x="4498848" y="3124021"/>
            <a:ext cx="2807208" cy="283154"/>
          </a:xfrm>
          <a:prstGeom prst="rect">
            <a:avLst/>
          </a:prstGeom>
          <a:noFill/>
        </p:spPr>
        <p:txBody>
          <a:bodyPr wrap="square" lIns="18288" tIns="18288" rIns="18288" bIns="18288" anchor="t">
            <a:spAutoFit/>
          </a:bodyPr>
          <a:lstStyle/>
          <a:p>
            <a:pPr algn="l"/>
            <a:r>
              <a:rPr sz="1600" b="1" dirty="0">
                <a:solidFill>
                  <a:schemeClr val="accent1"/>
                </a:solidFill>
                <a:latin typeface="Arial"/>
              </a:rPr>
              <a:t>Result-oriented</a:t>
            </a:r>
          </a:p>
        </p:txBody>
      </p:sp>
      <p:sp>
        <p:nvSpPr>
          <p:cNvPr id="30" name="TextBox 29">
            <a:extLst>
              <a:ext uri="{FF2B5EF4-FFF2-40B4-BE49-F238E27FC236}">
                <a16:creationId xmlns:a16="http://schemas.microsoft.com/office/drawing/2014/main" id="{BDFD0D6C-C9AD-1E3A-DA93-0A34EB5E1331}"/>
              </a:ext>
            </a:extLst>
          </p:cNvPr>
          <p:cNvSpPr txBox="1"/>
          <p:nvPr/>
        </p:nvSpPr>
        <p:spPr>
          <a:xfrm>
            <a:off x="4498848" y="3389197"/>
            <a:ext cx="2807208" cy="406265"/>
          </a:xfrm>
          <a:prstGeom prst="rect">
            <a:avLst/>
          </a:prstGeom>
          <a:noFill/>
        </p:spPr>
        <p:txBody>
          <a:bodyPr wrap="square" lIns="18288" tIns="18288" rIns="18288" bIns="18288" anchor="t">
            <a:spAutoFit/>
          </a:bodyPr>
          <a:lstStyle/>
          <a:p>
            <a:pPr algn="l"/>
            <a:r>
              <a:rPr sz="1200" b="0" dirty="0">
                <a:solidFill>
                  <a:srgbClr val="04143A"/>
                </a:solidFill>
                <a:latin typeface="Arial"/>
              </a:rPr>
              <a:t>Addresses the need, agreed
from the start</a:t>
            </a:r>
          </a:p>
        </p:txBody>
      </p:sp>
      <p:sp>
        <p:nvSpPr>
          <p:cNvPr id="31" name="Rounded Rectangle 30">
            <a:extLst>
              <a:ext uri="{FF2B5EF4-FFF2-40B4-BE49-F238E27FC236}">
                <a16:creationId xmlns:a16="http://schemas.microsoft.com/office/drawing/2014/main" id="{DCFA44D0-5CB2-3A9B-B027-3405AD240D05}"/>
              </a:ext>
            </a:extLst>
          </p:cNvPr>
          <p:cNvSpPr/>
          <p:nvPr/>
        </p:nvSpPr>
        <p:spPr>
          <a:xfrm>
            <a:off x="7626096" y="2950285"/>
            <a:ext cx="3611880" cy="969264"/>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4000"/>
          </a:p>
        </p:txBody>
      </p:sp>
      <p:sp>
        <p:nvSpPr>
          <p:cNvPr id="35" name="TextBox 34">
            <a:extLst>
              <a:ext uri="{FF2B5EF4-FFF2-40B4-BE49-F238E27FC236}">
                <a16:creationId xmlns:a16="http://schemas.microsoft.com/office/drawing/2014/main" id="{C89E5630-4CEB-578E-EC32-77718AFD9CBB}"/>
              </a:ext>
            </a:extLst>
          </p:cNvPr>
          <p:cNvSpPr txBox="1"/>
          <p:nvPr/>
        </p:nvSpPr>
        <p:spPr>
          <a:xfrm>
            <a:off x="8339327" y="3124021"/>
            <a:ext cx="2807208" cy="283154"/>
          </a:xfrm>
          <a:prstGeom prst="rect">
            <a:avLst/>
          </a:prstGeom>
          <a:noFill/>
        </p:spPr>
        <p:txBody>
          <a:bodyPr wrap="square" lIns="18288" tIns="18288" rIns="18288" bIns="18288" anchor="t">
            <a:spAutoFit/>
          </a:bodyPr>
          <a:lstStyle/>
          <a:p>
            <a:pPr algn="l"/>
            <a:r>
              <a:rPr sz="1600" b="1" dirty="0">
                <a:solidFill>
                  <a:schemeClr val="accent1"/>
                </a:solidFill>
                <a:latin typeface="Arial"/>
              </a:rPr>
              <a:t>Cooperation</a:t>
            </a:r>
            <a:r>
              <a:rPr lang="es-ES" sz="1600" b="1" dirty="0">
                <a:solidFill>
                  <a:schemeClr val="accent1"/>
                </a:solidFill>
                <a:latin typeface="Arial"/>
              </a:rPr>
              <a:t> </a:t>
            </a:r>
            <a:r>
              <a:rPr sz="1600" b="1" dirty="0">
                <a:solidFill>
                  <a:schemeClr val="accent1"/>
                </a:solidFill>
                <a:latin typeface="Arial"/>
              </a:rPr>
              <a:t>added</a:t>
            </a:r>
            <a:r>
              <a:rPr lang="es-ES" sz="1600" b="1" dirty="0">
                <a:solidFill>
                  <a:schemeClr val="accent1"/>
                </a:solidFill>
                <a:latin typeface="Arial"/>
              </a:rPr>
              <a:t>-</a:t>
            </a:r>
            <a:r>
              <a:rPr sz="1600" b="1" dirty="0">
                <a:solidFill>
                  <a:schemeClr val="accent1"/>
                </a:solidFill>
                <a:latin typeface="Arial"/>
              </a:rPr>
              <a:t>value</a:t>
            </a:r>
          </a:p>
        </p:txBody>
      </p:sp>
      <p:sp>
        <p:nvSpPr>
          <p:cNvPr id="36" name="TextBox 35">
            <a:extLst>
              <a:ext uri="{FF2B5EF4-FFF2-40B4-BE49-F238E27FC236}">
                <a16:creationId xmlns:a16="http://schemas.microsoft.com/office/drawing/2014/main" id="{5D2E8B31-33D3-E62A-C5F7-1C34C5107CD3}"/>
              </a:ext>
            </a:extLst>
          </p:cNvPr>
          <p:cNvSpPr txBox="1"/>
          <p:nvPr/>
        </p:nvSpPr>
        <p:spPr>
          <a:xfrm>
            <a:off x="8339327" y="3389197"/>
            <a:ext cx="2807208" cy="406265"/>
          </a:xfrm>
          <a:prstGeom prst="rect">
            <a:avLst/>
          </a:prstGeom>
          <a:noFill/>
        </p:spPr>
        <p:txBody>
          <a:bodyPr wrap="square" lIns="18288" tIns="18288" rIns="18288" bIns="18288" anchor="t">
            <a:spAutoFit/>
          </a:bodyPr>
          <a:lstStyle/>
          <a:p>
            <a:pPr algn="l"/>
            <a:r>
              <a:rPr sz="1200" b="0">
                <a:solidFill>
                  <a:srgbClr val="04143A"/>
                </a:solidFill>
                <a:latin typeface="Arial"/>
              </a:rPr>
              <a:t>Solves challenges across
borders</a:t>
            </a:r>
          </a:p>
        </p:txBody>
      </p:sp>
      <p:sp>
        <p:nvSpPr>
          <p:cNvPr id="37" name="TextBox 36">
            <a:extLst>
              <a:ext uri="{FF2B5EF4-FFF2-40B4-BE49-F238E27FC236}">
                <a16:creationId xmlns:a16="http://schemas.microsoft.com/office/drawing/2014/main" id="{3EFD62FA-F72D-280D-CA4D-4B1832C9B87B}"/>
              </a:ext>
            </a:extLst>
          </p:cNvPr>
          <p:cNvSpPr txBox="1"/>
          <p:nvPr/>
        </p:nvSpPr>
        <p:spPr>
          <a:xfrm>
            <a:off x="3672660" y="4175599"/>
            <a:ext cx="4459583" cy="313932"/>
          </a:xfrm>
          <a:prstGeom prst="rect">
            <a:avLst/>
          </a:prstGeom>
          <a:noFill/>
        </p:spPr>
        <p:txBody>
          <a:bodyPr wrap="square" lIns="18288" tIns="18288" rIns="18288" bIns="18288" anchor="t">
            <a:spAutoFit/>
          </a:bodyPr>
          <a:lstStyle/>
          <a:p>
            <a:pPr algn="l"/>
            <a:r>
              <a:rPr b="1" dirty="0">
                <a:solidFill>
                  <a:srgbClr val="04143A"/>
                </a:solidFill>
                <a:latin typeface="Arial"/>
              </a:rPr>
              <a:t>Two additional </a:t>
            </a:r>
            <a:r>
              <a:rPr lang="es-ES" b="1" dirty="0" err="1">
                <a:solidFill>
                  <a:schemeClr val="accent3"/>
                </a:solidFill>
                <a:latin typeface="Arial"/>
              </a:rPr>
              <a:t>capitalisation</a:t>
            </a:r>
            <a:r>
              <a:rPr lang="es-ES" b="1" dirty="0">
                <a:solidFill>
                  <a:schemeClr val="accent1"/>
                </a:solidFill>
                <a:latin typeface="Arial"/>
              </a:rPr>
              <a:t> </a:t>
            </a:r>
            <a:r>
              <a:rPr b="1" dirty="0">
                <a:solidFill>
                  <a:srgbClr val="04143A"/>
                </a:solidFill>
                <a:latin typeface="Arial"/>
              </a:rPr>
              <a:t>lenses</a:t>
            </a:r>
          </a:p>
        </p:txBody>
      </p:sp>
      <p:sp>
        <p:nvSpPr>
          <p:cNvPr id="39" name="Rounded Rectangle 38">
            <a:extLst>
              <a:ext uri="{FF2B5EF4-FFF2-40B4-BE49-F238E27FC236}">
                <a16:creationId xmlns:a16="http://schemas.microsoft.com/office/drawing/2014/main" id="{0328C40B-E3CD-7619-D9CB-8227812F32C1}"/>
              </a:ext>
            </a:extLst>
          </p:cNvPr>
          <p:cNvSpPr/>
          <p:nvPr/>
        </p:nvSpPr>
        <p:spPr>
          <a:xfrm>
            <a:off x="704088" y="4660213"/>
            <a:ext cx="5074920" cy="1069848"/>
          </a:xfrm>
          <a:prstGeom prst="roundRect">
            <a:avLst/>
          </a:prstGeom>
          <a:solidFill>
            <a:srgbClr val="FFFFFF"/>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43" name="TextBox 42">
            <a:extLst>
              <a:ext uri="{FF2B5EF4-FFF2-40B4-BE49-F238E27FC236}">
                <a16:creationId xmlns:a16="http://schemas.microsoft.com/office/drawing/2014/main" id="{E43F95A6-25E8-8929-CF41-8A4A6D23DC82}"/>
              </a:ext>
            </a:extLst>
          </p:cNvPr>
          <p:cNvSpPr txBox="1"/>
          <p:nvPr/>
        </p:nvSpPr>
        <p:spPr>
          <a:xfrm>
            <a:off x="1417320" y="4833949"/>
            <a:ext cx="4270248" cy="283154"/>
          </a:xfrm>
          <a:prstGeom prst="rect">
            <a:avLst/>
          </a:prstGeom>
          <a:noFill/>
        </p:spPr>
        <p:txBody>
          <a:bodyPr wrap="square" lIns="18288" tIns="18288" rIns="18288" bIns="18288" anchor="t">
            <a:spAutoFit/>
          </a:bodyPr>
          <a:lstStyle/>
          <a:p>
            <a:pPr algn="l"/>
            <a:r>
              <a:rPr sz="1600" b="1" dirty="0">
                <a:solidFill>
                  <a:schemeClr val="accent3"/>
                </a:solidFill>
                <a:latin typeface="Arial"/>
              </a:rPr>
              <a:t>Building on existing results</a:t>
            </a:r>
          </a:p>
        </p:txBody>
      </p:sp>
      <p:sp>
        <p:nvSpPr>
          <p:cNvPr id="44" name="TextBox 43">
            <a:extLst>
              <a:ext uri="{FF2B5EF4-FFF2-40B4-BE49-F238E27FC236}">
                <a16:creationId xmlns:a16="http://schemas.microsoft.com/office/drawing/2014/main" id="{DD3AB91A-3E1D-2000-BCCA-83CFA84F91D1}"/>
              </a:ext>
            </a:extLst>
          </p:cNvPr>
          <p:cNvSpPr txBox="1"/>
          <p:nvPr/>
        </p:nvSpPr>
        <p:spPr>
          <a:xfrm>
            <a:off x="1417320" y="5099125"/>
            <a:ext cx="4270248" cy="406265"/>
          </a:xfrm>
          <a:prstGeom prst="rect">
            <a:avLst/>
          </a:prstGeom>
          <a:noFill/>
        </p:spPr>
        <p:txBody>
          <a:bodyPr wrap="square" lIns="18288" tIns="18288" rIns="18288" bIns="18288" anchor="t">
            <a:spAutoFit/>
          </a:bodyPr>
          <a:lstStyle/>
          <a:p>
            <a:pPr algn="l"/>
            <a:r>
              <a:rPr sz="1200" b="0" dirty="0">
                <a:solidFill>
                  <a:srgbClr val="04143A"/>
                </a:solidFill>
                <a:latin typeface="Arial"/>
              </a:rPr>
              <a:t>What proven knowledge, practices or tools
can the project use, adapt or advance?</a:t>
            </a:r>
          </a:p>
        </p:txBody>
      </p:sp>
      <p:sp>
        <p:nvSpPr>
          <p:cNvPr id="45" name="Rounded Rectangle 44">
            <a:extLst>
              <a:ext uri="{FF2B5EF4-FFF2-40B4-BE49-F238E27FC236}">
                <a16:creationId xmlns:a16="http://schemas.microsoft.com/office/drawing/2014/main" id="{EBCBD0B1-E7DB-10F8-CB22-16F4BFD5336A}"/>
              </a:ext>
            </a:extLst>
          </p:cNvPr>
          <p:cNvSpPr/>
          <p:nvPr/>
        </p:nvSpPr>
        <p:spPr>
          <a:xfrm>
            <a:off x="5980176" y="4660213"/>
            <a:ext cx="5257800" cy="1069848"/>
          </a:xfrm>
          <a:prstGeom prst="roundRect">
            <a:avLst/>
          </a:prstGeom>
          <a:solidFill>
            <a:srgbClr val="F9FFFD"/>
          </a:solidFill>
          <a:ln w="12700">
            <a:solidFill>
              <a:srgbClr val="C6D6E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3200"/>
          </a:p>
        </p:txBody>
      </p:sp>
      <p:sp>
        <p:nvSpPr>
          <p:cNvPr id="49" name="TextBox 48">
            <a:extLst>
              <a:ext uri="{FF2B5EF4-FFF2-40B4-BE49-F238E27FC236}">
                <a16:creationId xmlns:a16="http://schemas.microsoft.com/office/drawing/2014/main" id="{B3FFDA01-4820-DA0D-550B-F7B53B052F9E}"/>
              </a:ext>
            </a:extLst>
          </p:cNvPr>
          <p:cNvSpPr txBox="1"/>
          <p:nvPr/>
        </p:nvSpPr>
        <p:spPr>
          <a:xfrm>
            <a:off x="6693408" y="4833949"/>
            <a:ext cx="4453128" cy="283154"/>
          </a:xfrm>
          <a:prstGeom prst="rect">
            <a:avLst/>
          </a:prstGeom>
          <a:noFill/>
        </p:spPr>
        <p:txBody>
          <a:bodyPr wrap="square" lIns="18288" tIns="18288" rIns="18288" bIns="18288" anchor="t">
            <a:spAutoFit/>
          </a:bodyPr>
          <a:lstStyle/>
          <a:p>
            <a:pPr algn="l"/>
            <a:r>
              <a:rPr sz="1600" b="1" dirty="0">
                <a:solidFill>
                  <a:srgbClr val="00A0A0"/>
                </a:solidFill>
                <a:latin typeface="Arial"/>
              </a:rPr>
              <a:t>End-users uptake and impact</a:t>
            </a:r>
          </a:p>
        </p:txBody>
      </p:sp>
      <p:sp>
        <p:nvSpPr>
          <p:cNvPr id="50" name="TextBox 49">
            <a:extLst>
              <a:ext uri="{FF2B5EF4-FFF2-40B4-BE49-F238E27FC236}">
                <a16:creationId xmlns:a16="http://schemas.microsoft.com/office/drawing/2014/main" id="{DEAC46E0-4410-9E83-13DF-7493ACCE2345}"/>
              </a:ext>
            </a:extLst>
          </p:cNvPr>
          <p:cNvSpPr txBox="1"/>
          <p:nvPr/>
        </p:nvSpPr>
        <p:spPr>
          <a:xfrm>
            <a:off x="6693408" y="5099125"/>
            <a:ext cx="4453128" cy="590931"/>
          </a:xfrm>
          <a:prstGeom prst="rect">
            <a:avLst/>
          </a:prstGeom>
          <a:noFill/>
        </p:spPr>
        <p:txBody>
          <a:bodyPr wrap="square" lIns="18288" tIns="18288" rIns="18288" bIns="18288" anchor="t">
            <a:spAutoFit/>
          </a:bodyPr>
          <a:lstStyle/>
          <a:p>
            <a:pPr algn="l"/>
            <a:r>
              <a:rPr sz="1200" b="0" dirty="0">
                <a:solidFill>
                  <a:srgbClr val="04143A"/>
                </a:solidFill>
                <a:latin typeface="Arial"/>
              </a:rPr>
              <a:t>Who is expected to take up the result,
and what change should happen beyond
the partnership?</a:t>
            </a:r>
          </a:p>
        </p:txBody>
      </p:sp>
    </p:spTree>
    <p:extLst>
      <p:ext uri="{BB962C8B-B14F-4D97-AF65-F5344CB8AC3E}">
        <p14:creationId xmlns:p14="http://schemas.microsoft.com/office/powerpoint/2010/main" val="136818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P spid="43" grpId="0"/>
      <p:bldP spid="44" grpId="0"/>
      <p:bldP spid="45" grpId="0" animBg="1"/>
      <p:bldP spid="49" grpId="0"/>
      <p:bldP spid="5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EEA3-E1D3-45E6-EC07-9E751BF2AB4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7C0DCE4-DE1A-C060-43B4-EB28AD6C111E}"/>
              </a:ext>
            </a:extLst>
          </p:cNvPr>
          <p:cNvSpPr>
            <a:spLocks noGrp="1"/>
          </p:cNvSpPr>
          <p:nvPr>
            <p:ph type="title"/>
          </p:nvPr>
        </p:nvSpPr>
        <p:spPr>
          <a:xfrm>
            <a:off x="927688" y="246542"/>
            <a:ext cx="11024826" cy="867613"/>
          </a:xfrm>
        </p:spPr>
        <p:txBody>
          <a:bodyPr>
            <a:normAutofit/>
          </a:bodyPr>
          <a:lstStyle/>
          <a:p>
            <a:r>
              <a:rPr lang="en-US" sz="3200" dirty="0">
                <a:solidFill>
                  <a:schemeClr val="accent1"/>
                </a:solidFill>
              </a:rPr>
              <a:t>Building on results : HIT template questions</a:t>
            </a:r>
            <a:endParaRPr lang="en-US" sz="3200" dirty="0"/>
          </a:p>
        </p:txBody>
      </p:sp>
      <p:sp>
        <p:nvSpPr>
          <p:cNvPr id="11" name="Textfeld 10">
            <a:extLst>
              <a:ext uri="{FF2B5EF4-FFF2-40B4-BE49-F238E27FC236}">
                <a16:creationId xmlns:a16="http://schemas.microsoft.com/office/drawing/2014/main" id="{7983F11E-F140-68FA-C5F7-27CB8D02CB7F}"/>
              </a:ext>
            </a:extLst>
          </p:cNvPr>
          <p:cNvSpPr txBox="1"/>
          <p:nvPr/>
        </p:nvSpPr>
        <p:spPr>
          <a:xfrm>
            <a:off x="927688" y="3488579"/>
            <a:ext cx="9967179" cy="430887"/>
          </a:xfrm>
          <a:prstGeom prst="rect">
            <a:avLst/>
          </a:prstGeom>
          <a:noFill/>
        </p:spPr>
        <p:txBody>
          <a:bodyPr wrap="square" lIns="0" tIns="0" rIns="0" b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p:txBody>
      </p:sp>
      <p:pic>
        <p:nvPicPr>
          <p:cNvPr id="3" name="Picture 2" descr="A blue and yellow lighthouse with yellow and blue stripes&#10;&#10;Description automatically generated">
            <a:extLst>
              <a:ext uri="{FF2B5EF4-FFF2-40B4-BE49-F238E27FC236}">
                <a16:creationId xmlns:a16="http://schemas.microsoft.com/office/drawing/2014/main" id="{C9190522-66F1-5E5E-F03C-C5DEB80E02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21847" y="-366780"/>
            <a:ext cx="2514616" cy="2514616"/>
          </a:xfrm>
          <a:prstGeom prst="rect">
            <a:avLst/>
          </a:prstGeom>
        </p:spPr>
      </p:pic>
      <p:pic>
        <p:nvPicPr>
          <p:cNvPr id="6" name="Imagen 5">
            <a:extLst>
              <a:ext uri="{FF2B5EF4-FFF2-40B4-BE49-F238E27FC236}">
                <a16:creationId xmlns:a16="http://schemas.microsoft.com/office/drawing/2014/main" id="{DDF55DA4-28BA-C50E-F7E5-9F4676854AD8}"/>
              </a:ext>
            </a:extLst>
          </p:cNvPr>
          <p:cNvPicPr>
            <a:picLocks noChangeAspect="1"/>
          </p:cNvPicPr>
          <p:nvPr/>
        </p:nvPicPr>
        <p:blipFill>
          <a:blip r:embed="rId4"/>
          <a:stretch>
            <a:fillRect/>
          </a:stretch>
        </p:blipFill>
        <p:spPr>
          <a:xfrm>
            <a:off x="180460" y="865582"/>
            <a:ext cx="11772054" cy="5676879"/>
          </a:xfrm>
          <a:prstGeom prst="rect">
            <a:avLst/>
          </a:prstGeom>
        </p:spPr>
      </p:pic>
    </p:spTree>
    <p:extLst>
      <p:ext uri="{BB962C8B-B14F-4D97-AF65-F5344CB8AC3E}">
        <p14:creationId xmlns:p14="http://schemas.microsoft.com/office/powerpoint/2010/main" val="185558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D63D3-0539-502A-E3BF-4AAFDFDDB3E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BC477A2-C3DA-AAE0-8AF5-869BFE0D906F}"/>
              </a:ext>
            </a:extLst>
          </p:cNvPr>
          <p:cNvSpPr>
            <a:spLocks noGrp="1"/>
          </p:cNvSpPr>
          <p:nvPr>
            <p:ph type="title"/>
          </p:nvPr>
        </p:nvSpPr>
        <p:spPr>
          <a:xfrm>
            <a:off x="927688" y="246542"/>
            <a:ext cx="11024826" cy="867613"/>
          </a:xfrm>
        </p:spPr>
        <p:txBody>
          <a:bodyPr>
            <a:normAutofit/>
          </a:bodyPr>
          <a:lstStyle/>
          <a:p>
            <a:r>
              <a:rPr lang="en-US" sz="3200" dirty="0">
                <a:solidFill>
                  <a:schemeClr val="accent1"/>
                </a:solidFill>
              </a:rPr>
              <a:t>Building on results : HIT template questions</a:t>
            </a:r>
            <a:endParaRPr lang="en-US" sz="3200" dirty="0"/>
          </a:p>
        </p:txBody>
      </p:sp>
      <p:sp>
        <p:nvSpPr>
          <p:cNvPr id="11" name="Textfeld 10">
            <a:extLst>
              <a:ext uri="{FF2B5EF4-FFF2-40B4-BE49-F238E27FC236}">
                <a16:creationId xmlns:a16="http://schemas.microsoft.com/office/drawing/2014/main" id="{7854C810-5EE3-AC5D-51E3-5790929AD9E1}"/>
              </a:ext>
            </a:extLst>
          </p:cNvPr>
          <p:cNvSpPr txBox="1"/>
          <p:nvPr/>
        </p:nvSpPr>
        <p:spPr>
          <a:xfrm>
            <a:off x="927688" y="3488579"/>
            <a:ext cx="9967179" cy="430887"/>
          </a:xfrm>
          <a:prstGeom prst="rect">
            <a:avLst/>
          </a:prstGeom>
          <a:noFill/>
        </p:spPr>
        <p:txBody>
          <a:bodyPr wrap="square" lIns="0" tIns="0" rIns="0" b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p:txBody>
      </p:sp>
      <p:pic>
        <p:nvPicPr>
          <p:cNvPr id="3" name="Picture 2" descr="A blue and yellow lighthouse with yellow and blue stripes&#10;&#10;Description automatically generated">
            <a:extLst>
              <a:ext uri="{FF2B5EF4-FFF2-40B4-BE49-F238E27FC236}">
                <a16:creationId xmlns:a16="http://schemas.microsoft.com/office/drawing/2014/main" id="{7889B381-079C-4116-2ACD-346CE63B0A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07042" y="4662383"/>
            <a:ext cx="2514616" cy="2514616"/>
          </a:xfrm>
          <a:prstGeom prst="rect">
            <a:avLst/>
          </a:prstGeom>
        </p:spPr>
      </p:pic>
      <p:sp>
        <p:nvSpPr>
          <p:cNvPr id="7" name="CuadroTexto 6">
            <a:extLst>
              <a:ext uri="{FF2B5EF4-FFF2-40B4-BE49-F238E27FC236}">
                <a16:creationId xmlns:a16="http://schemas.microsoft.com/office/drawing/2014/main" id="{B7A58E78-DA32-3022-CE33-113643191590}"/>
              </a:ext>
            </a:extLst>
          </p:cNvPr>
          <p:cNvSpPr txBox="1"/>
          <p:nvPr/>
        </p:nvSpPr>
        <p:spPr>
          <a:xfrm>
            <a:off x="8852824" y="2195617"/>
            <a:ext cx="2986488" cy="1846659"/>
          </a:xfrm>
          <a:prstGeom prst="rect">
            <a:avLst/>
          </a:prstGeom>
          <a:noFill/>
        </p:spPr>
        <p:txBody>
          <a:bodyPr wrap="square" lIns="0" tIns="0" rIns="0" b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4E84"/>
                </a:solidFill>
                <a:effectLst/>
                <a:uLnTx/>
                <a:uFillTx/>
                <a:latin typeface="Arial" panose="020B0604020202020204" pitchFamily="34" charset="0"/>
                <a:ea typeface="+mn-ea"/>
                <a:cs typeface="Arial" panose="020B0604020202020204" pitchFamily="34" charset="0"/>
              </a:rPr>
              <a:t>Essential that outputs are thought with transferability and </a:t>
            </a:r>
          </a:p>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rPr>
              <a:t>lasting impact in mind from the start…</a:t>
            </a:r>
            <a:endParaRPr kumimoji="0" lang="en-GB" sz="2000" b="0" i="0" u="none" strike="noStrike" kern="1200" cap="none" spc="0" normalizeH="0" baseline="0" noProof="0" dirty="0">
              <a:ln>
                <a:noFill/>
              </a:ln>
              <a:solidFill>
                <a:srgbClr val="004E84"/>
              </a:solidFill>
              <a:effectLst/>
              <a:uLnTx/>
              <a:uFillTx/>
              <a:latin typeface="Arial" panose="020B0604020202020204" pitchFamily="34" charset="0"/>
              <a:ea typeface="+mn-ea"/>
              <a:cs typeface="Arial" panose="020B0604020202020204" pitchFamily="34" charset="0"/>
            </a:endParaRPr>
          </a:p>
        </p:txBody>
      </p:sp>
      <p:pic>
        <p:nvPicPr>
          <p:cNvPr id="4" name="Imagen 3">
            <a:extLst>
              <a:ext uri="{FF2B5EF4-FFF2-40B4-BE49-F238E27FC236}">
                <a16:creationId xmlns:a16="http://schemas.microsoft.com/office/drawing/2014/main" id="{0C8D2428-44EF-0927-9D81-190F75337F8A}"/>
              </a:ext>
            </a:extLst>
          </p:cNvPr>
          <p:cNvPicPr>
            <a:picLocks noChangeAspect="1"/>
          </p:cNvPicPr>
          <p:nvPr/>
        </p:nvPicPr>
        <p:blipFill>
          <a:blip r:embed="rId4"/>
          <a:stretch>
            <a:fillRect/>
          </a:stretch>
        </p:blipFill>
        <p:spPr>
          <a:xfrm>
            <a:off x="927688" y="933337"/>
            <a:ext cx="7731138" cy="5773252"/>
          </a:xfrm>
          <a:prstGeom prst="rect">
            <a:avLst/>
          </a:prstGeom>
        </p:spPr>
      </p:pic>
    </p:spTree>
    <p:extLst>
      <p:ext uri="{BB962C8B-B14F-4D97-AF65-F5344CB8AC3E}">
        <p14:creationId xmlns:p14="http://schemas.microsoft.com/office/powerpoint/2010/main" val="42792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9EB75-0312-6B41-2181-4422BCBBD74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7A65E18-BA84-D5CC-8E6E-70F96AFB4A59}"/>
              </a:ext>
            </a:extLst>
          </p:cNvPr>
          <p:cNvSpPr>
            <a:spLocks noGrp="1"/>
          </p:cNvSpPr>
          <p:nvPr>
            <p:ph type="title"/>
          </p:nvPr>
        </p:nvSpPr>
        <p:spPr>
          <a:xfrm>
            <a:off x="927688" y="246542"/>
            <a:ext cx="11024826" cy="867613"/>
          </a:xfrm>
        </p:spPr>
        <p:txBody>
          <a:bodyPr>
            <a:normAutofit/>
          </a:bodyPr>
          <a:lstStyle/>
          <a:p>
            <a:r>
              <a:rPr lang="en-US" sz="3200">
                <a:solidFill>
                  <a:schemeClr val="accent1"/>
                </a:solidFill>
              </a:rPr>
              <a:t>Building on results : HIT template questions</a:t>
            </a:r>
            <a:endParaRPr lang="en-US" sz="3200" dirty="0"/>
          </a:p>
        </p:txBody>
      </p:sp>
      <p:sp>
        <p:nvSpPr>
          <p:cNvPr id="11" name="Textfeld 10">
            <a:extLst>
              <a:ext uri="{FF2B5EF4-FFF2-40B4-BE49-F238E27FC236}">
                <a16:creationId xmlns:a16="http://schemas.microsoft.com/office/drawing/2014/main" id="{B82F7332-A259-66C1-A31C-08366A9E5DFB}"/>
              </a:ext>
            </a:extLst>
          </p:cNvPr>
          <p:cNvSpPr txBox="1"/>
          <p:nvPr/>
        </p:nvSpPr>
        <p:spPr>
          <a:xfrm>
            <a:off x="927688" y="3488579"/>
            <a:ext cx="9967179" cy="430887"/>
          </a:xfrm>
          <a:prstGeom prst="rect">
            <a:avLst/>
          </a:prstGeom>
          <a:noFill/>
        </p:spPr>
        <p:txBody>
          <a:bodyPr wrap="square" lIns="0" tIns="0" rIns="0" b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p:txBody>
      </p:sp>
      <p:pic>
        <p:nvPicPr>
          <p:cNvPr id="3" name="Picture 2" descr="A blue and yellow lighthouse with yellow and blue stripes&#10;&#10;Description automatically generated">
            <a:extLst>
              <a:ext uri="{FF2B5EF4-FFF2-40B4-BE49-F238E27FC236}">
                <a16:creationId xmlns:a16="http://schemas.microsoft.com/office/drawing/2014/main" id="{D23DCBE9-7C35-3ADA-9136-7312F84999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07042" y="4662383"/>
            <a:ext cx="2514616" cy="2514616"/>
          </a:xfrm>
          <a:prstGeom prst="rect">
            <a:avLst/>
          </a:prstGeom>
        </p:spPr>
      </p:pic>
      <p:pic>
        <p:nvPicPr>
          <p:cNvPr id="5" name="Imagen 4">
            <a:extLst>
              <a:ext uri="{FF2B5EF4-FFF2-40B4-BE49-F238E27FC236}">
                <a16:creationId xmlns:a16="http://schemas.microsoft.com/office/drawing/2014/main" id="{CCEAC0A6-064E-F07E-A2A9-3FFE39241BF3}"/>
              </a:ext>
            </a:extLst>
          </p:cNvPr>
          <p:cNvPicPr>
            <a:picLocks noChangeAspect="1"/>
          </p:cNvPicPr>
          <p:nvPr/>
        </p:nvPicPr>
        <p:blipFill>
          <a:blip r:embed="rId4"/>
          <a:stretch>
            <a:fillRect/>
          </a:stretch>
        </p:blipFill>
        <p:spPr>
          <a:xfrm>
            <a:off x="1855841" y="759310"/>
            <a:ext cx="8110872" cy="5889423"/>
          </a:xfrm>
          <a:prstGeom prst="rect">
            <a:avLst/>
          </a:prstGeom>
        </p:spPr>
      </p:pic>
    </p:spTree>
    <p:extLst>
      <p:ext uri="{BB962C8B-B14F-4D97-AF65-F5344CB8AC3E}">
        <p14:creationId xmlns:p14="http://schemas.microsoft.com/office/powerpoint/2010/main" val="31640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39025ADE-0DC8-35EF-6072-D8B9AA4F9D77}"/>
            </a:ext>
          </a:extLst>
        </p:cNvPr>
        <p:cNvGrpSpPr/>
        <p:nvPr/>
      </p:nvGrpSpPr>
      <p:grpSpPr>
        <a:xfrm>
          <a:off x="0" y="0"/>
          <a:ext cx="0" cy="0"/>
          <a:chOff x="0" y="0"/>
          <a:chExt cx="0" cy="0"/>
        </a:xfrm>
      </p:grpSpPr>
      <p:sp>
        <p:nvSpPr>
          <p:cNvPr id="12" name="Textplatzhalter 11">
            <a:extLst>
              <a:ext uri="{FF2B5EF4-FFF2-40B4-BE49-F238E27FC236}">
                <a16:creationId xmlns:a16="http://schemas.microsoft.com/office/drawing/2014/main" id="{82662489-C615-3BA7-649D-50A293A90335}"/>
              </a:ext>
            </a:extLst>
          </p:cNvPr>
          <p:cNvSpPr>
            <a:spLocks noGrp="1"/>
          </p:cNvSpPr>
          <p:nvPr>
            <p:ph type="body" sz="quarter" idx="10"/>
          </p:nvPr>
        </p:nvSpPr>
        <p:spPr>
          <a:xfrm>
            <a:off x="1023257" y="1317405"/>
            <a:ext cx="5921375" cy="430118"/>
          </a:xfrm>
        </p:spPr>
        <p:txBody>
          <a:bodyPr/>
          <a:lstStyle/>
          <a:p>
            <a:pPr>
              <a:lnSpc>
                <a:spcPct val="130000"/>
              </a:lnSpc>
              <a:spcBef>
                <a:spcPts val="1000"/>
              </a:spcBef>
            </a:pPr>
            <a:r>
              <a:rPr lang="en-US" sz="2400">
                <a:latin typeface="Arial"/>
                <a:cs typeface="Arial"/>
              </a:rPr>
              <a:t>STEP 01</a:t>
            </a:r>
            <a:endParaRPr lang="en-US" sz="2400" b="1" noProof="0">
              <a:solidFill>
                <a:schemeClr val="bg1"/>
              </a:solidFill>
              <a:latin typeface="Arial"/>
              <a:cs typeface="Arial"/>
            </a:endParaRPr>
          </a:p>
        </p:txBody>
      </p:sp>
      <p:sp>
        <p:nvSpPr>
          <p:cNvPr id="16" name="Textplatzhalter 15">
            <a:extLst>
              <a:ext uri="{FF2B5EF4-FFF2-40B4-BE49-F238E27FC236}">
                <a16:creationId xmlns:a16="http://schemas.microsoft.com/office/drawing/2014/main" id="{C3BFF2B2-350C-4047-479F-E592462C72D5}"/>
              </a:ext>
            </a:extLst>
          </p:cNvPr>
          <p:cNvSpPr>
            <a:spLocks noGrp="1"/>
          </p:cNvSpPr>
          <p:nvPr>
            <p:ph type="body" sz="quarter" idx="11"/>
          </p:nvPr>
        </p:nvSpPr>
        <p:spPr>
          <a:xfrm>
            <a:off x="1023258" y="1973575"/>
            <a:ext cx="10080625" cy="2750004"/>
          </a:xfrm>
        </p:spPr>
        <p:txBody>
          <a:bodyPr vert="horz" lIns="0" tIns="0" rIns="0" bIns="0" rtlCol="0" anchor="t">
            <a:normAutofit/>
          </a:bodyPr>
          <a:lstStyle/>
          <a:p>
            <a:pPr>
              <a:lnSpc>
                <a:spcPts val="6500"/>
              </a:lnSpc>
            </a:pPr>
            <a:r>
              <a:rPr lang="en-US">
                <a:latin typeface="Georgia"/>
              </a:rPr>
              <a:t>Where does </a:t>
            </a:r>
            <a:r>
              <a:rPr lang="en-US">
                <a:solidFill>
                  <a:schemeClr val="accent4"/>
                </a:solidFill>
                <a:latin typeface="Georgia"/>
              </a:rPr>
              <a:t>my </a:t>
            </a:r>
            <a:r>
              <a:rPr lang="en-US" err="1">
                <a:solidFill>
                  <a:schemeClr val="accent4"/>
                </a:solidFill>
                <a:latin typeface="Georgia"/>
              </a:rPr>
              <a:t>programme</a:t>
            </a:r>
            <a:r>
              <a:rPr lang="en-US">
                <a:solidFill>
                  <a:schemeClr val="accent4"/>
                </a:solidFill>
                <a:latin typeface="Georgia"/>
              </a:rPr>
              <a:t> </a:t>
            </a:r>
            <a:r>
              <a:rPr lang="en-US">
                <a:latin typeface="Georgia"/>
              </a:rPr>
              <a:t>stand?</a:t>
            </a:r>
            <a:endParaRPr lang="en-GB">
              <a:latin typeface="Georgia"/>
            </a:endParaRPr>
          </a:p>
        </p:txBody>
      </p:sp>
      <p:sp>
        <p:nvSpPr>
          <p:cNvPr id="14" name="Textplatzhalter 13">
            <a:extLst>
              <a:ext uri="{FF2B5EF4-FFF2-40B4-BE49-F238E27FC236}">
                <a16:creationId xmlns:a16="http://schemas.microsoft.com/office/drawing/2014/main" id="{7BD275C6-B8FB-31A9-FCC1-70CED5F935E3}"/>
              </a:ext>
            </a:extLst>
          </p:cNvPr>
          <p:cNvSpPr>
            <a:spLocks noGrp="1"/>
          </p:cNvSpPr>
          <p:nvPr>
            <p:ph type="body" sz="quarter" idx="12"/>
          </p:nvPr>
        </p:nvSpPr>
        <p:spPr>
          <a:xfrm>
            <a:off x="1023258" y="4192868"/>
            <a:ext cx="5921375" cy="251607"/>
          </a:xfrm>
        </p:spPr>
        <p:txBody>
          <a:bodyPr/>
          <a:lstStyle/>
          <a:p>
            <a:pPr>
              <a:lnSpc>
                <a:spcPct val="130000"/>
              </a:lnSpc>
            </a:pPr>
            <a:r>
              <a:rPr lang="en-GB">
                <a:latin typeface="Georgia"/>
              </a:rPr>
              <a:t>Kelly Zielniewski</a:t>
            </a:r>
            <a:r>
              <a:rPr lang="en-GB" sz="1400" noProof="0">
                <a:latin typeface="Georgia"/>
              </a:rPr>
              <a:t>/ </a:t>
            </a:r>
            <a:r>
              <a:rPr lang="en-GB">
                <a:latin typeface="Georgia"/>
              </a:rPr>
              <a:t>30</a:t>
            </a:r>
            <a:r>
              <a:rPr lang="en-GB" sz="1400" noProof="0">
                <a:latin typeface="Georgia"/>
              </a:rPr>
              <a:t>.06.2026</a:t>
            </a:r>
          </a:p>
        </p:txBody>
      </p:sp>
    </p:spTree>
    <p:extLst>
      <p:ext uri="{BB962C8B-B14F-4D97-AF65-F5344CB8AC3E}">
        <p14:creationId xmlns:p14="http://schemas.microsoft.com/office/powerpoint/2010/main" val="232171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BE1A8-9F3B-87CF-FDBD-DFCADE48DF7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748AFD2-4054-7882-DE40-D4BBEA9D8869}"/>
              </a:ext>
            </a:extLst>
          </p:cNvPr>
          <p:cNvSpPr>
            <a:spLocks noGrp="1"/>
          </p:cNvSpPr>
          <p:nvPr>
            <p:ph type="title"/>
          </p:nvPr>
        </p:nvSpPr>
        <p:spPr>
          <a:xfrm>
            <a:off x="927688" y="246542"/>
            <a:ext cx="11024826" cy="867613"/>
          </a:xfrm>
        </p:spPr>
        <p:txBody>
          <a:bodyPr>
            <a:normAutofit/>
          </a:bodyPr>
          <a:lstStyle/>
          <a:p>
            <a:r>
              <a:rPr lang="en-US" sz="3200">
                <a:solidFill>
                  <a:schemeClr val="accent1"/>
                </a:solidFill>
              </a:rPr>
              <a:t>Building on results : HIT template questions</a:t>
            </a:r>
            <a:endParaRPr lang="en-US" sz="3200" dirty="0"/>
          </a:p>
        </p:txBody>
      </p:sp>
      <p:sp>
        <p:nvSpPr>
          <p:cNvPr id="11" name="Textfeld 10">
            <a:extLst>
              <a:ext uri="{FF2B5EF4-FFF2-40B4-BE49-F238E27FC236}">
                <a16:creationId xmlns:a16="http://schemas.microsoft.com/office/drawing/2014/main" id="{44450F21-0F4D-F143-3C87-82E7A4CEEE1F}"/>
              </a:ext>
            </a:extLst>
          </p:cNvPr>
          <p:cNvSpPr txBox="1"/>
          <p:nvPr/>
        </p:nvSpPr>
        <p:spPr>
          <a:xfrm>
            <a:off x="927688" y="3488579"/>
            <a:ext cx="9967179" cy="430887"/>
          </a:xfrm>
          <a:prstGeom prst="rect">
            <a:avLst/>
          </a:prstGeom>
          <a:noFill/>
        </p:spPr>
        <p:txBody>
          <a:bodyPr wrap="square" lIns="0" tIns="0" rIns="0" b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p:txBody>
      </p:sp>
      <p:pic>
        <p:nvPicPr>
          <p:cNvPr id="3" name="Picture 2" descr="A blue and yellow lighthouse with yellow and blue stripes&#10;&#10;Description automatically generated">
            <a:extLst>
              <a:ext uri="{FF2B5EF4-FFF2-40B4-BE49-F238E27FC236}">
                <a16:creationId xmlns:a16="http://schemas.microsoft.com/office/drawing/2014/main" id="{B6D6C8EC-FA14-B596-B11E-3D3A408775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65665" y="4732346"/>
            <a:ext cx="2514616" cy="2514616"/>
          </a:xfrm>
          <a:prstGeom prst="rect">
            <a:avLst/>
          </a:prstGeom>
        </p:spPr>
      </p:pic>
      <p:pic>
        <p:nvPicPr>
          <p:cNvPr id="7" name="Imagen 6">
            <a:extLst>
              <a:ext uri="{FF2B5EF4-FFF2-40B4-BE49-F238E27FC236}">
                <a16:creationId xmlns:a16="http://schemas.microsoft.com/office/drawing/2014/main" id="{DC2591BF-ECD5-871D-5001-1E8D349C7655}"/>
              </a:ext>
            </a:extLst>
          </p:cNvPr>
          <p:cNvPicPr>
            <a:picLocks noChangeAspect="1"/>
          </p:cNvPicPr>
          <p:nvPr/>
        </p:nvPicPr>
        <p:blipFill>
          <a:blip r:embed="rId4"/>
          <a:stretch>
            <a:fillRect/>
          </a:stretch>
        </p:blipFill>
        <p:spPr>
          <a:xfrm>
            <a:off x="674853" y="796095"/>
            <a:ext cx="10493946" cy="5037546"/>
          </a:xfrm>
          <a:prstGeom prst="rect">
            <a:avLst/>
          </a:prstGeom>
        </p:spPr>
      </p:pic>
    </p:spTree>
    <p:extLst>
      <p:ext uri="{BB962C8B-B14F-4D97-AF65-F5344CB8AC3E}">
        <p14:creationId xmlns:p14="http://schemas.microsoft.com/office/powerpoint/2010/main" val="140725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6FFA2-F082-268E-A028-ECC0F51B7145}"/>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B1B16C9D-4364-8FDD-D944-C3454123E497}"/>
              </a:ext>
            </a:extLst>
          </p:cNvPr>
          <p:cNvSpPr>
            <a:spLocks noGrp="1"/>
          </p:cNvSpPr>
          <p:nvPr>
            <p:ph type="body" sz="quarter" idx="13"/>
          </p:nvPr>
        </p:nvSpPr>
        <p:spPr>
          <a:xfrm>
            <a:off x="4601029" y="696685"/>
            <a:ext cx="7590971" cy="2148115"/>
          </a:xfrm>
        </p:spPr>
        <p:txBody>
          <a:bodyPr vert="horz" lIns="0" tIns="0" rIns="0" bIns="0" rtlCol="0" anchor="t">
            <a:normAutofit/>
          </a:bodyPr>
          <a:lstStyle/>
          <a:p>
            <a:r>
              <a:rPr lang="es-ES" sz="3600" dirty="0">
                <a:latin typeface="Georgia"/>
              </a:rPr>
              <a:t>Capitalisation </a:t>
            </a:r>
            <a:r>
              <a:rPr lang="es-ES" sz="3600" dirty="0" err="1">
                <a:latin typeface="Georgia"/>
              </a:rPr>
              <a:t>by</a:t>
            </a:r>
            <a:r>
              <a:rPr lang="es-ES" sz="3600" dirty="0">
                <a:latin typeface="Georgia"/>
              </a:rPr>
              <a:t> </a:t>
            </a:r>
            <a:r>
              <a:rPr lang="es-ES" sz="3600" dirty="0" err="1">
                <a:latin typeface="Georgia"/>
              </a:rPr>
              <a:t>design</a:t>
            </a:r>
            <a:endParaRPr lang="en-US" sz="3600" b="0" dirty="0">
              <a:solidFill>
                <a:srgbClr val="222222"/>
              </a:solidFill>
              <a:latin typeface="Georgia"/>
            </a:endParaRPr>
          </a:p>
          <a:p>
            <a:r>
              <a:rPr lang="en-GB" sz="3200" dirty="0">
                <a:solidFill>
                  <a:schemeClr val="tx1"/>
                </a:solidFill>
                <a:latin typeface="Georgia"/>
              </a:rPr>
              <a:t>What applicants should show</a:t>
            </a:r>
            <a:endParaRPr lang="en-GB" dirty="0">
              <a:solidFill>
                <a:schemeClr val="tx1"/>
              </a:solidFill>
              <a:latin typeface="Georgia"/>
            </a:endParaRPr>
          </a:p>
        </p:txBody>
      </p:sp>
      <p:sp>
        <p:nvSpPr>
          <p:cNvPr id="2" name="Content Placeholder 2">
            <a:extLst>
              <a:ext uri="{FF2B5EF4-FFF2-40B4-BE49-F238E27FC236}">
                <a16:creationId xmlns:a16="http://schemas.microsoft.com/office/drawing/2014/main" id="{D4AE73A2-29DA-6BC5-83CC-EF9B7EB47604}"/>
              </a:ext>
            </a:extLst>
          </p:cNvPr>
          <p:cNvSpPr txBox="1">
            <a:spLocks/>
          </p:cNvSpPr>
          <p:nvPr/>
        </p:nvSpPr>
        <p:spPr>
          <a:xfrm>
            <a:off x="1509713" y="464927"/>
            <a:ext cx="6829425" cy="4425461"/>
          </a:xfrm>
          <a:prstGeom prst="rect">
            <a:avLst/>
          </a:prstGeom>
        </p:spPr>
        <p:txBody>
          <a:bodyPr>
            <a:normAutofit/>
          </a:bodyPr>
          <a:lstStyle>
            <a:lvl1pPr marL="0" indent="0" algn="l" defTabSz="914318" rtl="0" eaLnBrk="1" latinLnBrk="0" hangingPunct="1">
              <a:lnSpc>
                <a:spcPct val="150000"/>
              </a:lnSpc>
              <a:spcBef>
                <a:spcPts val="1000"/>
              </a:spcBef>
              <a:buClr>
                <a:schemeClr val="accent1"/>
              </a:buClr>
              <a:buSzPct val="150000"/>
              <a:buFont typeface="Arial" panose="020B0604020202020204" pitchFamily="34" charset="0"/>
              <a:buNone/>
              <a:defRPr sz="2800" b="0" i="0" kern="1200">
                <a:solidFill>
                  <a:schemeClr val="tx1"/>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defRPr sz="2200"/>
            </a:pPr>
            <a:endParaRPr lang="en-US" sz="2200" dirty="0"/>
          </a:p>
        </p:txBody>
      </p:sp>
      <p:pic>
        <p:nvPicPr>
          <p:cNvPr id="3" name="Picture Placeholder 2">
            <a:extLst>
              <a:ext uri="{FF2B5EF4-FFF2-40B4-BE49-F238E27FC236}">
                <a16:creationId xmlns:a16="http://schemas.microsoft.com/office/drawing/2014/main" id="{7EA01C81-BDB3-58FE-6350-72809AB16FB0}"/>
              </a:ext>
            </a:extLst>
          </p:cNvPr>
          <p:cNvPicPr>
            <a:picLocks noGrp="1" noChangeAspect="1"/>
          </p:cNvPicPr>
          <p:nvPr>
            <p:ph type="pic" sz="quarter" idx="12"/>
          </p:nvPr>
        </p:nvPicPr>
        <p:blipFill>
          <a:blip r:embed="rId3"/>
          <a:srcRect l="19296" r="19296"/>
          <a:stretch/>
        </p:blipFill>
        <p:spPr>
          <a:prstGeom prst="rect">
            <a:avLst/>
          </a:prstGeom>
          <a:solidFill>
            <a:srgbClr val="CFDBEA"/>
          </a:solidFill>
          <a:ln>
            <a:noFill/>
          </a:ln>
        </p:spPr>
      </p:pic>
      <p:sp>
        <p:nvSpPr>
          <p:cNvPr id="5" name="TextBox 10">
            <a:extLst>
              <a:ext uri="{FF2B5EF4-FFF2-40B4-BE49-F238E27FC236}">
                <a16:creationId xmlns:a16="http://schemas.microsoft.com/office/drawing/2014/main" id="{1AAECA8B-696A-85AB-9F32-B28DAD0DB92D}"/>
              </a:ext>
            </a:extLst>
          </p:cNvPr>
          <p:cNvSpPr txBox="1"/>
          <p:nvPr/>
        </p:nvSpPr>
        <p:spPr>
          <a:xfrm>
            <a:off x="4601029" y="1996371"/>
            <a:ext cx="6916475" cy="3358944"/>
          </a:xfrm>
          <a:prstGeom prst="rect">
            <a:avLst/>
          </a:prstGeom>
          <a:noFill/>
        </p:spPr>
        <p:txBody>
          <a:bodyPr wrap="square" lIns="18288" tIns="18288" rIns="18288" bIns="18288" anchor="t">
            <a:noAutofit/>
          </a:bodyPr>
          <a:lstStyle/>
          <a:p>
            <a:pPr marL="342900" indent="-342900" defTabSz="914400">
              <a:buFont typeface="Arial" panose="020B0604020202020204" pitchFamily="34" charset="0"/>
              <a:buChar char="•"/>
            </a:pPr>
            <a:r>
              <a:rPr lang="es-ES" sz="2400" b="1" dirty="0" err="1"/>
              <a:t>Starting</a:t>
            </a:r>
            <a:r>
              <a:rPr lang="es-ES" sz="2400" b="1" dirty="0"/>
              <a:t> </a:t>
            </a:r>
            <a:r>
              <a:rPr lang="es-ES" sz="2400" b="1" dirty="0" err="1"/>
              <a:t>point</a:t>
            </a:r>
            <a:r>
              <a:rPr lang="es-ES" sz="2400" b="1" dirty="0"/>
              <a:t>: </a:t>
            </a:r>
            <a:r>
              <a:rPr lang="es-ES" sz="2400" dirty="0" err="1"/>
              <a:t>building</a:t>
            </a:r>
            <a:r>
              <a:rPr lang="es-ES" sz="2400" dirty="0"/>
              <a:t> </a:t>
            </a:r>
            <a:r>
              <a:rPr lang="es-ES" sz="2400" dirty="0" err="1"/>
              <a:t>on</a:t>
            </a:r>
            <a:r>
              <a:rPr lang="es-ES" sz="2400" dirty="0"/>
              <a:t> </a:t>
            </a:r>
            <a:r>
              <a:rPr lang="es-ES" sz="2400" dirty="0" err="1"/>
              <a:t>what</a:t>
            </a:r>
            <a:r>
              <a:rPr lang="es-ES" sz="2400" dirty="0"/>
              <a:t> </a:t>
            </a:r>
            <a:r>
              <a:rPr lang="es-ES" sz="2400" dirty="0" err="1"/>
              <a:t>exists</a:t>
            </a:r>
            <a:endParaRPr lang="es-ES" sz="2400" dirty="0"/>
          </a:p>
          <a:p>
            <a:pPr marL="342900" indent="-342900" defTabSz="914400">
              <a:buFont typeface="Arial" panose="020B0604020202020204" pitchFamily="34" charset="0"/>
              <a:buChar char="•"/>
            </a:pPr>
            <a:endParaRPr lang="es-ES" sz="2400" b="1" dirty="0"/>
          </a:p>
          <a:p>
            <a:pPr marL="342900" indent="-342900" defTabSz="914400">
              <a:buFont typeface="Arial" panose="020B0604020202020204" pitchFamily="34" charset="0"/>
              <a:buChar char="•"/>
            </a:pPr>
            <a:r>
              <a:rPr lang="es-ES" sz="2400" b="1" dirty="0" err="1"/>
              <a:t>Pathway</a:t>
            </a:r>
            <a:r>
              <a:rPr lang="es-ES" sz="2400" b="1" dirty="0"/>
              <a:t>: </a:t>
            </a:r>
            <a:r>
              <a:rPr lang="es-ES" sz="2400" dirty="0" err="1"/>
              <a:t>thought</a:t>
            </a:r>
            <a:r>
              <a:rPr lang="es-ES" sz="2400" dirty="0"/>
              <a:t> </a:t>
            </a:r>
            <a:r>
              <a:rPr lang="es-ES" sz="2400" dirty="0" err="1"/>
              <a:t>about</a:t>
            </a:r>
            <a:r>
              <a:rPr lang="es-ES" sz="2400" dirty="0"/>
              <a:t> </a:t>
            </a:r>
            <a:r>
              <a:rPr lang="es-ES" sz="2400" dirty="0" err="1"/>
              <a:t>adaptation</a:t>
            </a:r>
            <a:r>
              <a:rPr lang="es-ES" sz="2400" dirty="0"/>
              <a:t> and transfer </a:t>
            </a:r>
            <a:r>
              <a:rPr lang="es-ES" sz="2400" dirty="0" err="1"/>
              <a:t>of</a:t>
            </a:r>
            <a:r>
              <a:rPr lang="es-ES" sz="2400" dirty="0"/>
              <a:t> </a:t>
            </a:r>
            <a:r>
              <a:rPr lang="es-ES" sz="2400" dirty="0" err="1"/>
              <a:t>results</a:t>
            </a:r>
            <a:endParaRPr lang="es-ES" sz="2400" dirty="0"/>
          </a:p>
          <a:p>
            <a:pPr marL="342900" indent="-342900" defTabSz="914400">
              <a:buFont typeface="Arial" panose="020B0604020202020204" pitchFamily="34" charset="0"/>
              <a:buChar char="•"/>
            </a:pPr>
            <a:endParaRPr lang="es-ES" sz="2400" b="1" dirty="0"/>
          </a:p>
          <a:p>
            <a:pPr marL="342900" indent="-342900" defTabSz="914400">
              <a:buFont typeface="Arial" panose="020B0604020202020204" pitchFamily="34" charset="0"/>
              <a:buChar char="•"/>
            </a:pPr>
            <a:r>
              <a:rPr lang="es-ES" sz="2400" b="1" dirty="0"/>
              <a:t>Right </a:t>
            </a:r>
            <a:r>
              <a:rPr lang="es-ES" sz="2400" b="1" dirty="0" err="1"/>
              <a:t>people</a:t>
            </a:r>
            <a:r>
              <a:rPr lang="es-ES" sz="2400" b="1" dirty="0"/>
              <a:t>: </a:t>
            </a:r>
            <a:r>
              <a:rPr lang="es-ES" sz="2400" dirty="0" err="1"/>
              <a:t>involvement</a:t>
            </a:r>
            <a:r>
              <a:rPr lang="es-ES" sz="2400" dirty="0"/>
              <a:t> </a:t>
            </a:r>
            <a:r>
              <a:rPr lang="es-ES" sz="2400" dirty="0" err="1"/>
              <a:t>of</a:t>
            </a:r>
            <a:r>
              <a:rPr lang="es-ES" sz="2400" dirty="0"/>
              <a:t> </a:t>
            </a:r>
            <a:r>
              <a:rPr lang="es-ES" sz="2400" dirty="0" err="1"/>
              <a:t>takers</a:t>
            </a:r>
            <a:r>
              <a:rPr lang="es-ES" sz="2400" dirty="0"/>
              <a:t> and </a:t>
            </a:r>
            <a:r>
              <a:rPr lang="es-ES" sz="2400" dirty="0" err="1"/>
              <a:t>end-users</a:t>
            </a:r>
            <a:endParaRPr lang="es-ES" sz="2400" dirty="0"/>
          </a:p>
          <a:p>
            <a:pPr marL="342900" indent="-342900" defTabSz="914400">
              <a:buFont typeface="Arial" panose="020B0604020202020204" pitchFamily="34" charset="0"/>
              <a:buChar char="•"/>
            </a:pPr>
            <a:endParaRPr lang="es-ES" sz="2400" b="1" dirty="0"/>
          </a:p>
          <a:p>
            <a:pPr marL="342900" indent="-342900" defTabSz="914400">
              <a:buFont typeface="Arial" panose="020B0604020202020204" pitchFamily="34" charset="0"/>
              <a:buChar char="•"/>
            </a:pPr>
            <a:r>
              <a:rPr lang="es-ES" sz="2400" b="1" dirty="0" err="1"/>
              <a:t>Realistic</a:t>
            </a:r>
            <a:r>
              <a:rPr lang="es-ES" sz="2400" b="1" dirty="0"/>
              <a:t> </a:t>
            </a:r>
            <a:r>
              <a:rPr lang="es-ES" sz="2400" b="1" dirty="0" err="1"/>
              <a:t>workplan</a:t>
            </a:r>
            <a:r>
              <a:rPr lang="es-ES" sz="2400" b="1" dirty="0"/>
              <a:t>: </a:t>
            </a:r>
            <a:r>
              <a:rPr lang="es-ES" sz="2400" dirty="0" err="1"/>
              <a:t>activities</a:t>
            </a:r>
            <a:r>
              <a:rPr lang="es-ES" sz="2400" dirty="0"/>
              <a:t>, timing and </a:t>
            </a:r>
            <a:r>
              <a:rPr lang="es-ES" sz="2400" dirty="0" err="1"/>
              <a:t>resources</a:t>
            </a:r>
            <a:r>
              <a:rPr lang="es-ES" sz="2400" dirty="0"/>
              <a:t> </a:t>
            </a:r>
            <a:r>
              <a:rPr lang="es-ES" sz="2400" dirty="0" err="1"/>
              <a:t>support</a:t>
            </a:r>
            <a:r>
              <a:rPr lang="es-ES" sz="2400" dirty="0"/>
              <a:t> </a:t>
            </a:r>
            <a:r>
              <a:rPr lang="es-ES" sz="2400" dirty="0" err="1"/>
              <a:t>uptake</a:t>
            </a:r>
            <a:endParaRPr lang="es-ES" sz="2400" dirty="0"/>
          </a:p>
          <a:p>
            <a:pPr marL="342900" indent="-342900" defTabSz="914400">
              <a:buFont typeface="Arial" panose="020B0604020202020204" pitchFamily="34" charset="0"/>
              <a:buChar char="•"/>
            </a:pPr>
            <a:endParaRPr lang="es-ES" sz="2400" b="1" dirty="0"/>
          </a:p>
          <a:p>
            <a:pPr marL="342900" indent="-342900" defTabSz="914400">
              <a:buFont typeface="Arial" panose="020B0604020202020204" pitchFamily="34" charset="0"/>
              <a:buChar char="•"/>
            </a:pPr>
            <a:r>
              <a:rPr lang="es-ES" sz="2400" b="1" dirty="0" err="1"/>
              <a:t>Durability</a:t>
            </a:r>
            <a:r>
              <a:rPr lang="es-ES" sz="2400" b="1" dirty="0"/>
              <a:t> and </a:t>
            </a:r>
            <a:r>
              <a:rPr lang="es-ES" sz="2400" b="1" dirty="0" err="1"/>
              <a:t>ownership</a:t>
            </a:r>
            <a:r>
              <a:rPr lang="es-ES" sz="2400" b="1" dirty="0"/>
              <a:t>: </a:t>
            </a:r>
            <a:r>
              <a:rPr lang="es-ES" sz="2400" dirty="0"/>
              <a:t>plan after </a:t>
            </a:r>
            <a:r>
              <a:rPr lang="es-ES" sz="2400" dirty="0" err="1"/>
              <a:t>closure</a:t>
            </a:r>
            <a:r>
              <a:rPr lang="es-ES" sz="2400" dirty="0"/>
              <a:t> </a:t>
            </a:r>
          </a:p>
          <a:p>
            <a:pPr defTabSz="914400"/>
            <a:endParaRPr lang="en-US" sz="2000" b="1" dirty="0"/>
          </a:p>
          <a:p>
            <a:pPr marL="342900" indent="-342900" defTabSz="914400">
              <a:buFont typeface="Arial" panose="020B0604020202020204" pitchFamily="34" charset="0"/>
              <a:buChar char="•"/>
            </a:pPr>
            <a:endParaRPr sz="2000" b="1" dirty="0"/>
          </a:p>
        </p:txBody>
      </p:sp>
    </p:spTree>
    <p:extLst>
      <p:ext uri="{BB962C8B-B14F-4D97-AF65-F5344CB8AC3E}">
        <p14:creationId xmlns:p14="http://schemas.microsoft.com/office/powerpoint/2010/main" val="212393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35AD8-C1CB-C291-52D8-E39976ED75FB}"/>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E6A00615-607F-4180-C936-8F79DE10F23D}"/>
              </a:ext>
            </a:extLst>
          </p:cNvPr>
          <p:cNvSpPr>
            <a:spLocks noGrp="1"/>
          </p:cNvSpPr>
          <p:nvPr>
            <p:ph type="body" sz="quarter" idx="13"/>
          </p:nvPr>
        </p:nvSpPr>
        <p:spPr>
          <a:xfrm>
            <a:off x="4601029" y="696685"/>
            <a:ext cx="7590971" cy="2148115"/>
          </a:xfrm>
        </p:spPr>
        <p:txBody>
          <a:bodyPr vert="horz" lIns="0" tIns="0" rIns="0" bIns="0" rtlCol="0" anchor="t">
            <a:normAutofit/>
          </a:bodyPr>
          <a:lstStyle/>
          <a:p>
            <a:r>
              <a:rPr lang="es-ES" sz="3600" dirty="0">
                <a:latin typeface="Georgia"/>
              </a:rPr>
              <a:t>Capitalisation </a:t>
            </a:r>
            <a:r>
              <a:rPr lang="es-ES" sz="3600" dirty="0" err="1">
                <a:latin typeface="Georgia"/>
              </a:rPr>
              <a:t>sections</a:t>
            </a:r>
            <a:endParaRPr lang="en-US" sz="3600" b="0" dirty="0">
              <a:solidFill>
                <a:srgbClr val="222222"/>
              </a:solidFill>
              <a:latin typeface="Georgia"/>
            </a:endParaRPr>
          </a:p>
          <a:p>
            <a:r>
              <a:rPr lang="en-GB" sz="3200" dirty="0">
                <a:solidFill>
                  <a:schemeClr val="tx1"/>
                </a:solidFill>
                <a:latin typeface="Georgia"/>
              </a:rPr>
              <a:t>Your opinion – live poll</a:t>
            </a:r>
            <a:endParaRPr lang="en-GB" dirty="0">
              <a:solidFill>
                <a:schemeClr val="tx1"/>
              </a:solidFill>
              <a:latin typeface="Georgia"/>
            </a:endParaRPr>
          </a:p>
        </p:txBody>
      </p:sp>
      <p:sp>
        <p:nvSpPr>
          <p:cNvPr id="2" name="Content Placeholder 2">
            <a:extLst>
              <a:ext uri="{FF2B5EF4-FFF2-40B4-BE49-F238E27FC236}">
                <a16:creationId xmlns:a16="http://schemas.microsoft.com/office/drawing/2014/main" id="{7BD8D1EB-1E9D-D4CA-91A7-87C5BE529109}"/>
              </a:ext>
            </a:extLst>
          </p:cNvPr>
          <p:cNvSpPr txBox="1">
            <a:spLocks/>
          </p:cNvSpPr>
          <p:nvPr/>
        </p:nvSpPr>
        <p:spPr>
          <a:xfrm>
            <a:off x="1509713" y="464927"/>
            <a:ext cx="6829425" cy="4425461"/>
          </a:xfrm>
          <a:prstGeom prst="rect">
            <a:avLst/>
          </a:prstGeom>
        </p:spPr>
        <p:txBody>
          <a:bodyPr>
            <a:normAutofit/>
          </a:bodyPr>
          <a:lstStyle>
            <a:lvl1pPr marL="0" indent="0" algn="l" defTabSz="914318" rtl="0" eaLnBrk="1" latinLnBrk="0" hangingPunct="1">
              <a:lnSpc>
                <a:spcPct val="150000"/>
              </a:lnSpc>
              <a:spcBef>
                <a:spcPts val="1000"/>
              </a:spcBef>
              <a:buClr>
                <a:schemeClr val="accent1"/>
              </a:buClr>
              <a:buSzPct val="150000"/>
              <a:buFont typeface="Arial" panose="020B0604020202020204" pitchFamily="34" charset="0"/>
              <a:buNone/>
              <a:defRPr sz="2800" b="0" i="0" kern="1200">
                <a:solidFill>
                  <a:schemeClr val="tx1"/>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0"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defRPr sz="2200"/>
            </a:pPr>
            <a:endParaRPr lang="en-US" sz="2200" dirty="0"/>
          </a:p>
        </p:txBody>
      </p:sp>
      <p:sp>
        <p:nvSpPr>
          <p:cNvPr id="5" name="TextBox 10">
            <a:extLst>
              <a:ext uri="{FF2B5EF4-FFF2-40B4-BE49-F238E27FC236}">
                <a16:creationId xmlns:a16="http://schemas.microsoft.com/office/drawing/2014/main" id="{C2A7C8BC-7EA8-6FC5-97BF-AA4EF421AAC4}"/>
              </a:ext>
            </a:extLst>
          </p:cNvPr>
          <p:cNvSpPr txBox="1"/>
          <p:nvPr/>
        </p:nvSpPr>
        <p:spPr>
          <a:xfrm>
            <a:off x="4924425" y="2188122"/>
            <a:ext cx="6400800" cy="3358944"/>
          </a:xfrm>
          <a:prstGeom prst="rect">
            <a:avLst/>
          </a:prstGeom>
          <a:noFill/>
        </p:spPr>
        <p:txBody>
          <a:bodyPr wrap="square" lIns="18288" tIns="18288" rIns="18288" bIns="18288" anchor="t">
            <a:noAutofit/>
          </a:bodyPr>
          <a:lstStyle/>
          <a:p>
            <a:pPr marL="342900" indent="-342900" defTabSz="914400">
              <a:buFont typeface="Arial" panose="020B0604020202020204" pitchFamily="34" charset="0"/>
              <a:buChar char="•"/>
            </a:pPr>
            <a:r>
              <a:rPr lang="en-US" sz="2400" b="1" dirty="0"/>
              <a:t>What do you expect vs what do you actually get?</a:t>
            </a:r>
          </a:p>
          <a:p>
            <a:pPr marL="342900" indent="-342900" defTabSz="914400">
              <a:buFont typeface="Arial" panose="020B0604020202020204" pitchFamily="34" charset="0"/>
              <a:buChar char="•"/>
            </a:pPr>
            <a:endParaRPr lang="es-ES" sz="2400" b="1" dirty="0"/>
          </a:p>
          <a:p>
            <a:pPr marL="342900" indent="-342900" defTabSz="914400">
              <a:buFont typeface="Arial" panose="020B0604020202020204" pitchFamily="34" charset="0"/>
              <a:buChar char="•"/>
            </a:pPr>
            <a:r>
              <a:rPr sz="2400" b="1" dirty="0"/>
              <a:t>What is currently difficult for applicants to understand or address well?</a:t>
            </a:r>
            <a:endParaRPr lang="es-ES" sz="2400" b="1" dirty="0"/>
          </a:p>
          <a:p>
            <a:pPr marL="342900" indent="-342900" defTabSz="914400">
              <a:buFont typeface="Arial" panose="020B0604020202020204" pitchFamily="34" charset="0"/>
              <a:buChar char="•"/>
            </a:pPr>
            <a:endParaRPr lang="en-US" sz="2400" b="1" dirty="0"/>
          </a:p>
          <a:p>
            <a:pPr marL="342900" indent="-342900" defTabSz="914400">
              <a:buFont typeface="Arial" panose="020B0604020202020204" pitchFamily="34" charset="0"/>
              <a:buChar char="•"/>
            </a:pPr>
            <a:r>
              <a:rPr lang="en-US" sz="2400" b="1" dirty="0"/>
              <a:t>What should be clearer in the AF or assessment criteria… without making the application heavier?</a:t>
            </a:r>
          </a:p>
          <a:p>
            <a:pPr defTabSz="914400"/>
            <a:endParaRPr lang="en-US" sz="2400" b="1" dirty="0"/>
          </a:p>
          <a:p>
            <a:pPr marL="342900" indent="-342900" defTabSz="914400">
              <a:buFont typeface="Arial" panose="020B0604020202020204" pitchFamily="34" charset="0"/>
              <a:buChar char="•"/>
            </a:pPr>
            <a:endParaRPr sz="2400" b="1" dirty="0"/>
          </a:p>
        </p:txBody>
      </p:sp>
      <p:pic>
        <p:nvPicPr>
          <p:cNvPr id="8" name="Imagen 7">
            <a:extLst>
              <a:ext uri="{FF2B5EF4-FFF2-40B4-BE49-F238E27FC236}">
                <a16:creationId xmlns:a16="http://schemas.microsoft.com/office/drawing/2014/main" id="{9DDF8D2C-F7BA-36BD-0B14-42C294126B63}"/>
              </a:ext>
            </a:extLst>
          </p:cNvPr>
          <p:cNvPicPr>
            <a:picLocks noChangeAspect="1"/>
          </p:cNvPicPr>
          <p:nvPr/>
        </p:nvPicPr>
        <p:blipFill>
          <a:blip r:embed="rId3"/>
          <a:stretch>
            <a:fillRect/>
          </a:stretch>
        </p:blipFill>
        <p:spPr>
          <a:xfrm>
            <a:off x="599189" y="2188122"/>
            <a:ext cx="3840142" cy="3840142"/>
          </a:xfrm>
          <a:prstGeom prst="rect">
            <a:avLst/>
          </a:prstGeom>
        </p:spPr>
      </p:pic>
      <p:sp>
        <p:nvSpPr>
          <p:cNvPr id="12" name="CuadroTexto 11">
            <a:extLst>
              <a:ext uri="{FF2B5EF4-FFF2-40B4-BE49-F238E27FC236}">
                <a16:creationId xmlns:a16="http://schemas.microsoft.com/office/drawing/2014/main" id="{A81BB0CB-BEE4-E5BC-3A20-515E14684A5F}"/>
              </a:ext>
            </a:extLst>
          </p:cNvPr>
          <p:cNvSpPr txBox="1"/>
          <p:nvPr/>
        </p:nvSpPr>
        <p:spPr>
          <a:xfrm>
            <a:off x="-691586" y="173083"/>
            <a:ext cx="6094070" cy="1754326"/>
          </a:xfrm>
          <a:prstGeom prst="rect">
            <a:avLst/>
          </a:prstGeom>
          <a:noFill/>
        </p:spPr>
        <p:txBody>
          <a:bodyPr wrap="square">
            <a:spAutoFit/>
          </a:bodyPr>
          <a:lstStyle/>
          <a:p>
            <a:pPr algn="ctr">
              <a:buNone/>
            </a:pPr>
            <a:r>
              <a:rPr lang="es-ES" sz="3600" b="0" i="0" dirty="0" err="1">
                <a:effectLst/>
                <a:latin typeface="Inter"/>
              </a:rPr>
              <a:t>Join</a:t>
            </a:r>
            <a:r>
              <a:rPr lang="es-ES" sz="3600" b="0" i="0" dirty="0">
                <a:effectLst/>
                <a:latin typeface="Inter"/>
              </a:rPr>
              <a:t> at</a:t>
            </a:r>
          </a:p>
          <a:p>
            <a:pPr algn="ctr">
              <a:buNone/>
            </a:pPr>
            <a:r>
              <a:rPr lang="es-ES" sz="3600" b="1" i="0" dirty="0">
                <a:effectLst/>
                <a:latin typeface="Inter"/>
              </a:rPr>
              <a:t>slido.com</a:t>
            </a:r>
          </a:p>
          <a:p>
            <a:pPr algn="ctr">
              <a:buNone/>
            </a:pPr>
            <a:r>
              <a:rPr lang="es-ES" sz="3600" b="1" i="0" dirty="0">
                <a:effectLst/>
                <a:latin typeface="Inter"/>
              </a:rPr>
              <a:t>#hitcap</a:t>
            </a:r>
          </a:p>
        </p:txBody>
      </p:sp>
    </p:spTree>
    <p:extLst>
      <p:ext uri="{BB962C8B-B14F-4D97-AF65-F5344CB8AC3E}">
        <p14:creationId xmlns:p14="http://schemas.microsoft.com/office/powerpoint/2010/main" val="337509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3">
            <a:extLst>
              <a:ext uri="{FF2B5EF4-FFF2-40B4-BE49-F238E27FC236}">
                <a16:creationId xmlns:a16="http://schemas.microsoft.com/office/drawing/2014/main" id="{87F9C879-382E-7228-67BC-AF3F8C5FA292}"/>
              </a:ext>
            </a:extLst>
          </p:cNvPr>
          <p:cNvSpPr>
            <a:spLocks noGrp="1"/>
          </p:cNvSpPr>
          <p:nvPr/>
        </p:nvSpPr>
        <p:spPr>
          <a:xfrm>
            <a:off x="2027238" y="3393826"/>
            <a:ext cx="9333140" cy="2919570"/>
          </a:xfrm>
          <a:prstGeom prst="rect">
            <a:avLst/>
          </a:prstGeom>
        </p:spPr>
        <p:txBody>
          <a:bodyPr vert="horz" lIns="0" tIns="0" rIns="0" bIns="0" numCol="1" spcCol="360000" rtlCol="0">
            <a:normAutofit/>
          </a:bodyPr>
          <a:lstStyle>
            <a:lvl1pPr marL="0" indent="0" algn="l" defTabSz="914318" rtl="0" eaLnBrk="1" latinLnBrk="0" hangingPunct="1">
              <a:lnSpc>
                <a:spcPct val="110000"/>
              </a:lnSpc>
              <a:spcBef>
                <a:spcPts val="0"/>
              </a:spcBef>
              <a:buClr>
                <a:schemeClr val="accent1"/>
              </a:buClr>
              <a:buSzPct val="100000"/>
              <a:buFont typeface="+mj-lt"/>
              <a:buNone/>
              <a:defRPr lang="de-DE" sz="2800" b="1" i="0" kern="1200">
                <a:solidFill>
                  <a:schemeClr val="accent3"/>
                </a:solidFill>
                <a:latin typeface="Arial" panose="020B0604020202020204" pitchFamily="34" charset="0"/>
                <a:ea typeface="+mn-ea"/>
                <a:cs typeface="+mn-cs"/>
              </a:defRPr>
            </a:lvl1pPr>
            <a:lvl2pPr marL="342900" indent="-342900" algn="l" defTabSz="914318" rtl="0" eaLnBrk="1" latinLnBrk="0" hangingPunct="1">
              <a:lnSpc>
                <a:spcPct val="150000"/>
              </a:lnSpc>
              <a:spcBef>
                <a:spcPts val="499"/>
              </a:spcBef>
              <a:buClr>
                <a:schemeClr val="accent1"/>
              </a:buClr>
              <a:buSzPct val="125000"/>
              <a:buFont typeface="+mj-lt"/>
              <a:buAutoNum type="arabicPeriod"/>
              <a:defRPr sz="1800" b="1" i="0" kern="1200">
                <a:solidFill>
                  <a:schemeClr val="tx1"/>
                </a:solidFill>
                <a:latin typeface="Arial" panose="020B0604020202020204" pitchFamily="34" charset="0"/>
                <a:ea typeface="+mn-ea"/>
                <a:cs typeface="+mn-cs"/>
              </a:defRPr>
            </a:lvl2pPr>
            <a:lvl3pPr marL="342900" indent="-342900" algn="l" defTabSz="914318" rtl="0" eaLnBrk="1" latinLnBrk="0" hangingPunct="1">
              <a:lnSpc>
                <a:spcPct val="150000"/>
              </a:lnSpc>
              <a:spcBef>
                <a:spcPts val="499"/>
              </a:spcBef>
              <a:buClr>
                <a:schemeClr val="accent1"/>
              </a:buClr>
              <a:buSzPct val="125000"/>
              <a:buFont typeface="+mj-lt"/>
              <a:buAutoNum type="arabicPeriod"/>
              <a:defRPr sz="1400" b="0" i="0" kern="1200">
                <a:solidFill>
                  <a:schemeClr val="tx1"/>
                </a:solidFill>
                <a:latin typeface="Arial" panose="020B0604020202020204" pitchFamily="34" charset="0"/>
                <a:ea typeface="+mn-ea"/>
                <a:cs typeface="+mn-cs"/>
              </a:defRPr>
            </a:lvl3pPr>
            <a:lvl4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a:solidFill>
                  <a:schemeClr val="tx1">
                    <a:alpha val="70000"/>
                  </a:schemeClr>
                </a:solidFill>
                <a:latin typeface="Arial" panose="020B0604020202020204" pitchFamily="34" charset="0"/>
                <a:ea typeface="+mn-ea"/>
                <a:cs typeface="+mn-cs"/>
              </a:defRPr>
            </a:lvl4pPr>
            <a:lvl5pPr marL="228600" indent="-228600" algn="l" defTabSz="914318" rtl="0" eaLnBrk="1" latinLnBrk="0" hangingPunct="1">
              <a:lnSpc>
                <a:spcPct val="150000"/>
              </a:lnSpc>
              <a:spcBef>
                <a:spcPts val="499"/>
              </a:spcBef>
              <a:buClr>
                <a:schemeClr val="accent1"/>
              </a:buClr>
              <a:buSzPct val="125000"/>
              <a:buFont typeface="+mj-lt"/>
              <a:buAutoNum type="arabicPeriod"/>
              <a:defRPr sz="1200" b="0" i="0" kern="1200" baseline="0">
                <a:solidFill>
                  <a:schemeClr val="tx1">
                    <a:alpha val="50000"/>
                  </a:schemeClr>
                </a:solidFill>
                <a:latin typeface="Arial" panose="020B0604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GB" b="1" noProof="0">
                <a:solidFill>
                  <a:schemeClr val="tx2"/>
                </a:solidFill>
              </a:rPr>
              <a:t>All materials will be available on:</a:t>
            </a:r>
            <a:br>
              <a:rPr lang="en-GB" noProof="0"/>
            </a:br>
            <a:r>
              <a:rPr lang="en-GB" sz="2600" noProof="0"/>
              <a:t>Interact.eu/Library</a:t>
            </a:r>
            <a:br>
              <a:rPr lang="en-GB" sz="1800" noProof="0"/>
            </a:br>
            <a:br>
              <a:rPr lang="en-GB" sz="1800" noProof="0"/>
            </a:br>
            <a:r>
              <a:rPr lang="en-GB" noProof="0">
                <a:solidFill>
                  <a:schemeClr val="tx2"/>
                </a:solidFill>
              </a:rPr>
              <a:t>Want to discuss it? </a:t>
            </a:r>
            <a:r>
              <a:rPr lang="en-GB" sz="2400" noProof="0">
                <a:solidFill>
                  <a:schemeClr val="tx2"/>
                </a:solidFill>
              </a:rPr>
              <a:t>Join our MS Teams environment!</a:t>
            </a:r>
            <a:br>
              <a:rPr lang="en-GB" sz="2400" noProof="0">
                <a:solidFill>
                  <a:schemeClr val="tx2"/>
                </a:solidFill>
              </a:rPr>
            </a:br>
            <a:r>
              <a:rPr lang="en-GB" sz="2600" b="1" u="none" strike="noStrike" noProof="0">
                <a:effectLst/>
              </a:rPr>
              <a:t>Portal.Interact.eu </a:t>
            </a:r>
            <a:r>
              <a:rPr lang="en-GB" sz="2200" noProof="0"/>
              <a:t>| Programme and Project Management </a:t>
            </a:r>
            <a:endParaRPr lang="en-GB" sz="2200" b="1" u="none" strike="noStrike" noProof="0">
              <a:effectLst/>
            </a:endParaRPr>
          </a:p>
        </p:txBody>
      </p:sp>
    </p:spTree>
    <p:extLst>
      <p:ext uri="{BB962C8B-B14F-4D97-AF65-F5344CB8AC3E}">
        <p14:creationId xmlns:p14="http://schemas.microsoft.com/office/powerpoint/2010/main" val="19623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8">
            <a:extLst>
              <a:ext uri="{FF2B5EF4-FFF2-40B4-BE49-F238E27FC236}">
                <a16:creationId xmlns:a16="http://schemas.microsoft.com/office/drawing/2014/main" id="{DB059988-DDF8-0917-D7C4-4F02EE25DB75}"/>
              </a:ext>
            </a:extLst>
          </p:cNvPr>
          <p:cNvSpPr txBox="1"/>
          <p:nvPr/>
        </p:nvSpPr>
        <p:spPr>
          <a:xfrm>
            <a:off x="5121988" y="3111628"/>
            <a:ext cx="6093500" cy="1890005"/>
          </a:xfrm>
          <a:prstGeom prst="rect">
            <a:avLst/>
          </a:prstGeom>
          <a:noFill/>
        </p:spPr>
        <p:txBody>
          <a:bodyPr wrap="square" lIns="0" tIns="0" rIns="0" bIns="0">
            <a:noAutofit/>
          </a:bodyPr>
          <a:lstStyle/>
          <a:p>
            <a:r>
              <a:rPr lang="en-GB" sz="1800" spc="20" noProof="0">
                <a:solidFill>
                  <a:schemeClr val="accent3"/>
                </a:solidFill>
                <a:effectLst/>
                <a:latin typeface="Arial" panose="020B0604020202020204" pitchFamily="34" charset="0"/>
                <a:ea typeface="Franklin Gothic Book" panose="020B0503020102020204" pitchFamily="34" charset="0"/>
                <a:cs typeface="Times New Roman (Body CS)"/>
              </a:rPr>
              <a:t>Interact Programme 	</a:t>
            </a:r>
            <a:endParaRPr lang="en-GB" sz="2800" spc="20" noProof="0">
              <a:solidFill>
                <a:schemeClr val="accent3"/>
              </a:solidFill>
              <a:effectLst/>
              <a:latin typeface="Arial" panose="020B0604020202020204" pitchFamily="34" charset="0"/>
              <a:ea typeface="Franklin Gothic Book" panose="020B0503020102020204" pitchFamily="34" charset="0"/>
              <a:cs typeface="Times New Roman (Body CS)"/>
            </a:endParaRPr>
          </a:p>
          <a:p>
            <a:r>
              <a:rPr lang="en-GB" sz="1800" spc="20" noProof="0">
                <a:solidFill>
                  <a:schemeClr val="accent3"/>
                </a:solidFill>
                <a:effectLst/>
                <a:latin typeface="Arial" panose="020B0604020202020204" pitchFamily="34" charset="0"/>
                <a:ea typeface="Franklin Gothic Book" panose="020B0503020102020204" pitchFamily="34" charset="0"/>
                <a:cs typeface="Times New Roman (Body CS)"/>
              </a:rPr>
              <a:t>19 May 2025</a:t>
            </a:r>
            <a:endParaRPr lang="en-GB" sz="2800" spc="20" noProof="0">
              <a:solidFill>
                <a:schemeClr val="accent3"/>
              </a:solidFill>
              <a:effectLst/>
              <a:latin typeface="Arial" panose="020B0604020202020204" pitchFamily="34" charset="0"/>
              <a:ea typeface="Franklin Gothic Book" panose="020B0503020102020204" pitchFamily="34" charset="0"/>
              <a:cs typeface="Times New Roman (Body CS)"/>
            </a:endParaRPr>
          </a:p>
          <a:p>
            <a:r>
              <a:rPr lang="en-GB" sz="1800" spc="20" noProof="0">
                <a:solidFill>
                  <a:schemeClr val="accent3"/>
                </a:solidFill>
                <a:effectLst/>
                <a:latin typeface="Arial" panose="020B0604020202020204" pitchFamily="34" charset="0"/>
                <a:ea typeface="Franklin Gothic Book" panose="020B0503020102020204" pitchFamily="34" charset="0"/>
                <a:cs typeface="Times New Roman (Body CS)"/>
              </a:rPr>
              <a:t>Programme own consultation</a:t>
            </a:r>
            <a:endParaRPr lang="en-GB" sz="2800" spc="20" noProof="0">
              <a:solidFill>
                <a:schemeClr val="accent3"/>
              </a:solidFill>
              <a:effectLst/>
              <a:latin typeface="Arial" panose="020B0604020202020204" pitchFamily="34" charset="0"/>
              <a:ea typeface="Franklin Gothic Book" panose="020B0503020102020204" pitchFamily="34" charset="0"/>
              <a:cs typeface="Times New Roman (Body CS)"/>
            </a:endParaRPr>
          </a:p>
          <a:p>
            <a:r>
              <a:rPr lang="en-GB" sz="1800" spc="20" noProof="0">
                <a:solidFill>
                  <a:schemeClr val="accent3"/>
                </a:solidFill>
                <a:effectLst/>
                <a:latin typeface="Arial" panose="020B0604020202020204" pitchFamily="34" charset="0"/>
                <a:ea typeface="Franklin Gothic Book" panose="020B0503020102020204" pitchFamily="34" charset="0"/>
                <a:cs typeface="Times New Roman (Body CS)"/>
              </a:rPr>
              <a:t>Name(s)</a:t>
            </a:r>
            <a:endParaRPr lang="en-GB" sz="2800" spc="20" noProof="0">
              <a:solidFill>
                <a:schemeClr val="accent3"/>
              </a:solidFill>
              <a:effectLst/>
              <a:latin typeface="Arial" panose="020B0604020202020204" pitchFamily="34" charset="0"/>
              <a:ea typeface="Franklin Gothic Book" panose="020B0503020102020204" pitchFamily="34" charset="0"/>
              <a:cs typeface="Times New Roman (Body CS)"/>
            </a:endParaRPr>
          </a:p>
        </p:txBody>
      </p:sp>
    </p:spTree>
    <p:extLst>
      <p:ext uri="{BB962C8B-B14F-4D97-AF65-F5344CB8AC3E}">
        <p14:creationId xmlns:p14="http://schemas.microsoft.com/office/powerpoint/2010/main" val="360563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B8081-635D-E998-2548-68DF24985FDB}"/>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B6AD2E36-F60E-9809-63AD-8F5B95A15D08}"/>
              </a:ext>
            </a:extLst>
          </p:cNvPr>
          <p:cNvSpPr>
            <a:spLocks noGrp="1"/>
          </p:cNvSpPr>
          <p:nvPr>
            <p:ph type="body" sz="quarter" idx="13"/>
          </p:nvPr>
        </p:nvSpPr>
        <p:spPr>
          <a:xfrm>
            <a:off x="1285832" y="1164625"/>
            <a:ext cx="9333140" cy="806412"/>
          </a:xfrm>
        </p:spPr>
        <p:txBody>
          <a:bodyPr vert="horz" lIns="0" tIns="0" rIns="0" bIns="0" rtlCol="0" anchor="t">
            <a:normAutofit/>
          </a:bodyPr>
          <a:lstStyle/>
          <a:p>
            <a:r>
              <a:rPr lang="en-GB">
                <a:solidFill>
                  <a:schemeClr val="tx1"/>
                </a:solidFill>
                <a:latin typeface="Georgia"/>
              </a:rPr>
              <a:t>Self-assessment </a:t>
            </a:r>
            <a:r>
              <a:rPr lang="en-GB" noProof="0">
                <a:latin typeface="Georgia"/>
              </a:rPr>
              <a:t>(</a:t>
            </a:r>
            <a:r>
              <a:rPr lang="en-GB">
                <a:latin typeface="Georgia"/>
              </a:rPr>
              <a:t>15</a:t>
            </a:r>
            <a:r>
              <a:rPr lang="en-GB" noProof="0">
                <a:latin typeface="Georgia"/>
              </a:rPr>
              <a:t> min)</a:t>
            </a:r>
          </a:p>
        </p:txBody>
      </p:sp>
      <p:sp>
        <p:nvSpPr>
          <p:cNvPr id="6" name="Textplatzhalter 5">
            <a:extLst>
              <a:ext uri="{FF2B5EF4-FFF2-40B4-BE49-F238E27FC236}">
                <a16:creationId xmlns:a16="http://schemas.microsoft.com/office/drawing/2014/main" id="{1FDE6E3D-A757-DFD0-8B1E-BD4A9938B969}"/>
              </a:ext>
            </a:extLst>
          </p:cNvPr>
          <p:cNvSpPr>
            <a:spLocks noGrp="1"/>
          </p:cNvSpPr>
          <p:nvPr>
            <p:ph type="body" sz="quarter" idx="4294967295"/>
          </p:nvPr>
        </p:nvSpPr>
        <p:spPr>
          <a:xfrm>
            <a:off x="1557682" y="2203225"/>
            <a:ext cx="7067334" cy="2857500"/>
          </a:xfrm>
        </p:spPr>
        <p:txBody>
          <a:bodyPr vert="horz" lIns="0" tIns="0" rIns="0" bIns="0" rtlCol="0" anchor="t">
            <a:normAutofit fontScale="70000" lnSpcReduction="20000"/>
          </a:bodyPr>
          <a:lstStyle/>
          <a:p>
            <a:r>
              <a:rPr lang="en-GB">
                <a:latin typeface="Arial"/>
                <a:cs typeface="Arial"/>
              </a:rPr>
              <a:t>Go to workbook</a:t>
            </a:r>
            <a:r>
              <a:rPr lang="en-GB" noProof="0">
                <a:latin typeface="Arial"/>
                <a:cs typeface="Arial"/>
              </a:rPr>
              <a:t>, Step 1</a:t>
            </a:r>
            <a:r>
              <a:rPr lang="en-GB">
                <a:latin typeface="Arial"/>
                <a:cs typeface="Arial"/>
              </a:rPr>
              <a:t> (p.3):</a:t>
            </a:r>
            <a:endParaRPr lang="en-GB" noProof="0">
              <a:latin typeface="Arial"/>
              <a:cs typeface="Arial"/>
            </a:endParaRPr>
          </a:p>
          <a:p>
            <a:pPr marL="457200" indent="-457200">
              <a:buFont typeface="Arial" panose="020B0604020202020204" pitchFamily="34" charset="0"/>
              <a:buChar char="•"/>
            </a:pPr>
            <a:r>
              <a:rPr lang="en-GB">
                <a:latin typeface="Arial"/>
                <a:cs typeface="Arial"/>
              </a:rPr>
              <a:t>Read the different statements and rate each of them from 1 to 5 (1 being not all true, 5 fully true). </a:t>
            </a:r>
          </a:p>
          <a:p>
            <a:pPr marL="457200" indent="-457200">
              <a:buFont typeface="Arial" panose="020B0604020202020204" pitchFamily="34" charset="0"/>
              <a:buChar char="•"/>
            </a:pPr>
            <a:r>
              <a:rPr lang="en-GB">
                <a:latin typeface="Arial"/>
                <a:cs typeface="Arial"/>
              </a:rPr>
              <a:t>Then calculate your subtotal for each pillar and identify your strongest pillar, your weakest, the direction your programme could take (p.4).</a:t>
            </a:r>
          </a:p>
          <a:p>
            <a:endParaRPr lang="en-GB">
              <a:latin typeface="Arial"/>
              <a:cs typeface="Arial"/>
            </a:endParaRPr>
          </a:p>
          <a:p>
            <a:pPr marL="457200" indent="-457200">
              <a:buChar char="•"/>
            </a:pPr>
            <a:endParaRPr lang="en-GB" noProof="0">
              <a:cs typeface="Arial" panose="020B0604020202020204" pitchFamily="34" charset="0"/>
            </a:endParaRPr>
          </a:p>
        </p:txBody>
      </p:sp>
      <p:pic>
        <p:nvPicPr>
          <p:cNvPr id="3" name="picture 42">
            <a:extLst>
              <a:ext uri="{FF2B5EF4-FFF2-40B4-BE49-F238E27FC236}">
                <a16:creationId xmlns:a16="http://schemas.microsoft.com/office/drawing/2014/main" id="{FDF73605-D087-03FC-3BB5-0D6191E8EB7A}"/>
              </a:ext>
            </a:extLst>
          </p:cNvPr>
          <p:cNvPicPr>
            <a:picLocks noChangeAspect="1"/>
          </p:cNvPicPr>
          <p:nvPr>
            <p:extLst>
              <p:ext uri="{C676402C-DOCS-INFO-873F-D02D20150324}">
                <p:docsInfo xmlns:a14="http://schemas.microsoft.com/office/drawing/2010/main" xmlns:p14="http://schemas.microsoft.com/office/powerpoint/2010/main" xmlns="" commentsid=""/>
              </p:ext>
            </p:extLst>
          </p:nvPr>
        </p:nvPicPr>
        <p:blipFill>
          <a:blip r:embed="rId3" cstate="print">
            <a:extLst>
              <a:ext uri="{28A0092B-C50C-407E-A947-70E740481C1C}">
                <a14:useLocalDpi xmlns:a14="http://schemas.microsoft.com/office/drawing/2010/main" val="0"/>
              </a:ext>
            </a:extLst>
          </a:blip>
          <a:stretch>
            <a:fillRect/>
          </a:stretch>
        </p:blipFill>
        <p:spPr>
          <a:xfrm>
            <a:off x="7686018" y="3195033"/>
            <a:ext cx="4182960" cy="3345331"/>
          </a:xfrm>
          <a:prstGeom prst="rect">
            <a:avLst/>
          </a:prstGeom>
        </p:spPr>
      </p:pic>
    </p:spTree>
    <p:extLst>
      <p:ext uri="{BB962C8B-B14F-4D97-AF65-F5344CB8AC3E}">
        <p14:creationId xmlns:p14="http://schemas.microsoft.com/office/powerpoint/2010/main" val="2827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Interact IV">
      <a:dk1>
        <a:srgbClr val="222222"/>
      </a:dk1>
      <a:lt1>
        <a:srgbClr val="F7F7F7"/>
      </a:lt1>
      <a:dk2>
        <a:srgbClr val="222222"/>
      </a:dk2>
      <a:lt2>
        <a:srgbClr val="FEFFFF"/>
      </a:lt2>
      <a:accent1>
        <a:srgbClr val="0E6EB6"/>
      </a:accent1>
      <a:accent2>
        <a:srgbClr val="113D66"/>
      </a:accent2>
      <a:accent3>
        <a:srgbClr val="0099BC"/>
      </a:accent3>
      <a:accent4>
        <a:srgbClr val="EDC200"/>
      </a:accent4>
      <a:accent5>
        <a:srgbClr val="267067"/>
      </a:accent5>
      <a:accent6>
        <a:srgbClr val="F7A833"/>
      </a:accent6>
      <a:hlink>
        <a:srgbClr val="0099B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numCol="1" spcCol="360000" rtlCol="0">
        <a:normAutofit/>
      </a:bodyPr>
      <a:lstStyle>
        <a:defPPr algn="l">
          <a:buClr>
            <a:schemeClr val="accent1"/>
          </a:buClr>
          <a:buSzPct val="120000"/>
          <a:defRPr>
            <a:solidFill>
              <a:srgbClr val="5B6163"/>
            </a:solidFill>
          </a:defRPr>
        </a:defPPr>
      </a:lstStyle>
    </a:txDef>
  </a:objectDefaults>
  <a:extraClrSchemeLst/>
  <a:custClrLst>
    <a:custClr name="A better Interreg Governance">
      <a:srgbClr val="0E6EB6"/>
    </a:custClr>
    <a:custClr name="Deep Sea">
      <a:srgbClr val="123D67"/>
    </a:custClr>
    <a:custClr name="Deep Woods">
      <a:srgbClr val="267067"/>
    </a:custClr>
    <a:custClr name="Golden Hour">
      <a:srgbClr val="F7A833"/>
    </a:custClr>
    <a:custClr name="Complementary Yellow">
      <a:srgbClr val="E7C41F"/>
    </a:custClr>
    <a:custClr name="Azure Blue">
      <a:srgbClr val="0099BC"/>
    </a:custClr>
    <a:custClr name="Fresh Grass">
      <a:srgbClr val="63BA8D"/>
    </a:custClr>
    <a:custClr name="Rich Earth">
      <a:srgbClr val="CD732A"/>
    </a:custClr>
    <a:custClr name="A better Interreg Governance light">
      <a:srgbClr val="C9E8FB"/>
    </a:custClr>
    <a:custClr name="Deep Sea Light">
      <a:srgbClr val="CFDBEA"/>
    </a:custClr>
    <a:custClr name="Deep Wood Light">
      <a:srgbClr val="BFDDDE"/>
    </a:custClr>
    <a:custClr name="Golden Hour Light">
      <a:srgbClr val="FFF2CE"/>
    </a:custClr>
    <a:custClr name="Azure Blue Light">
      <a:srgbClr val="D5E9F2"/>
    </a:custClr>
    <a:custClr name="Fresh Grass Light">
      <a:srgbClr val="E1EFE3"/>
    </a:custClr>
    <a:custClr name="Rich Earth Light">
      <a:srgbClr val="F7DCC4"/>
    </a:custClr>
    <a:custClr name="Light Grey">
      <a:srgbClr val="E5E3E4"/>
    </a:custClr>
    <a:custClr name="Ivory">
      <a:srgbClr val="F4F2F2"/>
    </a:custClr>
    <a:custClr name="Middle Grey">
      <a:srgbClr val="A0A7AB"/>
    </a:custClr>
    <a:custClr name="Light Taupe">
      <a:srgbClr val="CACCCA"/>
    </a:custClr>
    <a:custClr name="Dark Grey">
      <a:srgbClr val="5B6163"/>
    </a:custClr>
    <a:custClr name="Taupe">
      <a:srgbClr val="848584"/>
    </a:custClr>
    <a:custClr name="A smarte Europe">
      <a:srgbClr val="18BAA8"/>
    </a:custClr>
    <a:custClr name="A more connected Europe">
      <a:srgbClr val="F68A42"/>
    </a:custClr>
    <a:custClr name="A safer und more secure Europe">
      <a:srgbClr val="DA5C57"/>
    </a:custClr>
    <a:custClr name="A greener, low-carbon Europe">
      <a:srgbClr val="9ACA3C"/>
    </a:custClr>
    <a:custClr name="A Europe closer to citizens">
      <a:srgbClr val="00ADDC"/>
    </a:custClr>
    <a:custClr name="A better Interreg governance">
      <a:srgbClr val="0E6EB6"/>
    </a:custClr>
    <a:custClr name="A more social Europe">
      <a:srgbClr val="DA5C57"/>
    </a:custClr>
  </a:custClrLst>
  <a:extLst>
    <a:ext uri="{05A4C25C-085E-4340-85A3-A5531E510DB2}">
      <thm15:themeFamily xmlns:thm15="http://schemas.microsoft.com/office/thememl/2012/main" name="Präsentation6" id="{F671DB14-A2AC-1841-A668-A2DCF51EDE68}" vid="{27061EEE-29B8-6644-A5B2-C7F8E57E06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eract IV">
    <a:dk1>
      <a:srgbClr val="222222"/>
    </a:dk1>
    <a:lt1>
      <a:srgbClr val="F7F7F7"/>
    </a:lt1>
    <a:dk2>
      <a:srgbClr val="222222"/>
    </a:dk2>
    <a:lt2>
      <a:srgbClr val="FEFFFF"/>
    </a:lt2>
    <a:accent1>
      <a:srgbClr val="0E6EB6"/>
    </a:accent1>
    <a:accent2>
      <a:srgbClr val="113D66"/>
    </a:accent2>
    <a:accent3>
      <a:srgbClr val="0099BC"/>
    </a:accent3>
    <a:accent4>
      <a:srgbClr val="EDC200"/>
    </a:accent4>
    <a:accent5>
      <a:srgbClr val="267067"/>
    </a:accent5>
    <a:accent6>
      <a:srgbClr val="F7A833"/>
    </a:accent6>
    <a:hlink>
      <a:srgbClr val="0099BC"/>
    </a:hlink>
    <a:folHlink>
      <a:srgbClr val="BFBFBF"/>
    </a:folHlink>
  </a:clrScheme>
</a:themeOverride>
</file>

<file path=ppt/theme/themeOverride2.xml><?xml version="1.0" encoding="utf-8"?>
<a:themeOverride xmlns:a="http://schemas.openxmlformats.org/drawingml/2006/main">
  <a:clrScheme name="Interact IV">
    <a:dk1>
      <a:srgbClr val="222222"/>
    </a:dk1>
    <a:lt1>
      <a:srgbClr val="F7F7F7"/>
    </a:lt1>
    <a:dk2>
      <a:srgbClr val="222222"/>
    </a:dk2>
    <a:lt2>
      <a:srgbClr val="FEFFFF"/>
    </a:lt2>
    <a:accent1>
      <a:srgbClr val="0E6EB6"/>
    </a:accent1>
    <a:accent2>
      <a:srgbClr val="113D66"/>
    </a:accent2>
    <a:accent3>
      <a:srgbClr val="0099BC"/>
    </a:accent3>
    <a:accent4>
      <a:srgbClr val="EDC200"/>
    </a:accent4>
    <a:accent5>
      <a:srgbClr val="267067"/>
    </a:accent5>
    <a:accent6>
      <a:srgbClr val="F7A833"/>
    </a:accent6>
    <a:hlink>
      <a:srgbClr val="0099BC"/>
    </a:hlink>
    <a:folHlink>
      <a:srgbClr val="BFBFBF"/>
    </a:folHlink>
  </a:clrScheme>
</a:themeOverride>
</file>

<file path=ppt/theme/themeOverride3.xml><?xml version="1.0" encoding="utf-8"?>
<a:themeOverride xmlns:a="http://schemas.openxmlformats.org/drawingml/2006/main">
  <a:clrScheme name="Interact IV">
    <a:dk1>
      <a:srgbClr val="222222"/>
    </a:dk1>
    <a:lt1>
      <a:srgbClr val="F7F7F7"/>
    </a:lt1>
    <a:dk2>
      <a:srgbClr val="222222"/>
    </a:dk2>
    <a:lt2>
      <a:srgbClr val="FEFFFF"/>
    </a:lt2>
    <a:accent1>
      <a:srgbClr val="0E6EB6"/>
    </a:accent1>
    <a:accent2>
      <a:srgbClr val="113D66"/>
    </a:accent2>
    <a:accent3>
      <a:srgbClr val="0099BC"/>
    </a:accent3>
    <a:accent4>
      <a:srgbClr val="EDC200"/>
    </a:accent4>
    <a:accent5>
      <a:srgbClr val="267067"/>
    </a:accent5>
    <a:accent6>
      <a:srgbClr val="F7A833"/>
    </a:accent6>
    <a:hlink>
      <a:srgbClr val="0099BC"/>
    </a:hlink>
    <a:folHlink>
      <a:srgbClr val="BFBFB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86baac-d1dc-48e7-93d8-f74cf0663530">
      <Terms xmlns="http://schemas.microsoft.com/office/infopath/2007/PartnerControls"/>
    </lcf76f155ced4ddcb4097134ff3c332f>
    <TaxCatchAll xmlns="ab6b4633-419b-479f-88be-be6f7ecbdbb8" xsi:nil="true"/>
    <Deadline xmlns="6b86baac-d1dc-48e7-93d8-f74cf0663530" xsi:nil="true"/>
    <Note xmlns="6b86baac-d1dc-48e7-93d8-f74cf0663530" xsi:nil="true"/>
    <Submitted xmlns="6b86baac-d1dc-48e7-93d8-f74cf0663530">2026-05-19T11:28:57+00:00</Submitted>
    <Assigned xmlns="6b86baac-d1dc-48e7-93d8-f74cf0663530">
      <UserInfo>
        <DisplayName/>
        <AccountId xsi:nil="true"/>
        <AccountType/>
      </UserInfo>
    </Assign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C96F57369C82479DFAF0F38B1E873A" ma:contentTypeVersion="19" ma:contentTypeDescription="Create a new document." ma:contentTypeScope="" ma:versionID="59fcab9909d7f58f2cdf6c6bd91b4ecf">
  <xsd:schema xmlns:xsd="http://www.w3.org/2001/XMLSchema" xmlns:xs="http://www.w3.org/2001/XMLSchema" xmlns:p="http://schemas.microsoft.com/office/2006/metadata/properties" xmlns:ns2="6b86baac-d1dc-48e7-93d8-f74cf0663530" xmlns:ns3="ab6b4633-419b-479f-88be-be6f7ecbdbb8" targetNamespace="http://schemas.microsoft.com/office/2006/metadata/properties" ma:root="true" ma:fieldsID="442958edc67ebe98248f78f6bbd1d36a" ns2:_="" ns3:_="">
    <xsd:import namespace="6b86baac-d1dc-48e7-93d8-f74cf0663530"/>
    <xsd:import namespace="ab6b4633-419b-479f-88be-be6f7ecbdb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Note" minOccurs="0"/>
                <xsd:element ref="ns2:MediaServiceBillingMetadata" minOccurs="0"/>
                <xsd:element ref="ns2:Submitted" minOccurs="0"/>
                <xsd:element ref="ns2:Assigned" minOccurs="0"/>
                <xsd:element ref="ns2:Deadl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86baac-d1dc-48e7-93d8-f74cf06635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01fb1b3-d3b1-4c0b-bc0d-4d7e0ecfa66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Note" ma:index="21" nillable="true" ma:displayName="Note" ma:format="Dropdown" ma:internalName="Note">
      <xsd:simpleType>
        <xsd:restriction base="dms:Text">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Submitted" ma:index="23" nillable="true" ma:displayName="Submitted" ma:default="[today]" ma:format="DateOnly" ma:internalName="Submitted">
      <xsd:simpleType>
        <xsd:restriction base="dms:DateTime"/>
      </xsd:simpleType>
    </xsd:element>
    <xsd:element name="Assigned" ma:index="24" nillable="true" ma:displayName="Assigned" ma:format="Dropdown" ma:list="UserInfo" ma:SharePointGroup="0" ma:internalName="Assigne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adline" ma:index="25" nillable="true" ma:displayName="Deadline" ma:description="This is just recommedend date.." ma:format="DateOnly" ma:internalName="Deadlin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b6b4633-419b-479f-88be-be6f7ecbdb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c30bfa-f366-43e7-b96b-65f49a1d2347}" ma:internalName="TaxCatchAll" ma:showField="CatchAllData" ma:web="ab6b4633-419b-479f-88be-be6f7ecbdb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08B115-06B1-4CB3-8D16-10B0C7E365E8}">
  <ds:schemaRefs>
    <ds:schemaRef ds:uri="http://schemas.microsoft.com/sharepoint/v3/contenttype/forms"/>
  </ds:schemaRefs>
</ds:datastoreItem>
</file>

<file path=customXml/itemProps2.xml><?xml version="1.0" encoding="utf-8"?>
<ds:datastoreItem xmlns:ds="http://schemas.openxmlformats.org/officeDocument/2006/customXml" ds:itemID="{0AA2E3DE-610B-47CB-ACF5-B8E7F41F64BA}">
  <ds:schemaRefs>
    <ds:schemaRef ds:uri="http://purl.org/dc/elements/1.1/"/>
    <ds:schemaRef ds:uri="http://schemas.microsoft.com/office/2006/documentManagement/types"/>
    <ds:schemaRef ds:uri="ab6b4633-419b-479f-88be-be6f7ecbdbb8"/>
    <ds:schemaRef ds:uri="http://www.w3.org/XML/1998/namespace"/>
    <ds:schemaRef ds:uri="http://schemas.openxmlformats.org/package/2006/metadata/core-properties"/>
    <ds:schemaRef ds:uri="http://schemas.microsoft.com/office/2006/metadata/properties"/>
    <ds:schemaRef ds:uri="http://purl.org/dc/terms/"/>
    <ds:schemaRef ds:uri="6b86baac-d1dc-48e7-93d8-f74cf0663530"/>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2135A56C-A93F-46C6-B465-315D0D3F581E}">
  <ds:schemaRefs>
    <ds:schemaRef ds:uri="6b86baac-d1dc-48e7-93d8-f74cf0663530"/>
    <ds:schemaRef ds:uri="ab6b4633-419b-479f-88be-be6f7ecbdb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Template>
  <TotalTime>3</TotalTime>
  <Words>7540</Words>
  <Application>Microsoft Office PowerPoint</Application>
  <PresentationFormat>Panorámica</PresentationFormat>
  <Paragraphs>990</Paragraphs>
  <Slides>84</Slides>
  <Notes>79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84</vt:i4>
      </vt:variant>
    </vt:vector>
  </HeadingPairs>
  <TitlesOfParts>
    <vt:vector size="91" baseType="lpstr">
      <vt:lpstr>Arial</vt:lpstr>
      <vt:lpstr>Calibri</vt:lpstr>
      <vt:lpstr>Georgia</vt:lpstr>
      <vt:lpstr>Inter</vt:lpstr>
      <vt:lpstr>Times New Roman</vt:lpstr>
      <vt:lpstr>Wingdings</vt:lpstr>
      <vt:lpstr>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Break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Lunch</vt:lpstr>
      <vt:lpstr>Presentación de PowerPoint</vt:lpstr>
      <vt:lpstr>Presentación de PowerPoint</vt:lpstr>
      <vt:lpstr>Presentación de PowerPoint</vt:lpstr>
      <vt:lpstr>Building on results : HIT template questions</vt:lpstr>
      <vt:lpstr>Building on results : HIT template questions</vt:lpstr>
      <vt:lpstr>What makes a result transferable?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Break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Break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Building on results : HIT template questions</vt:lpstr>
      <vt:lpstr>Building on results : HIT template questions</vt:lpstr>
      <vt:lpstr>Building on results : HIT template questions</vt:lpstr>
      <vt:lpstr>Building on results : HIT template questions</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powerpoint template</dc:subject>
  <dc:creator>Kelly Zielniewski</dc:creator>
  <cp:keywords/>
  <dc:description>Latest version</dc:description>
  <cp:lastModifiedBy>ZIELNIEWSKI  , KELLY</cp:lastModifiedBy>
  <cp:revision>1</cp:revision>
  <dcterms:created xsi:type="dcterms:W3CDTF">2026-05-19T09:10:59Z</dcterms:created>
  <dcterms:modified xsi:type="dcterms:W3CDTF">2026-07-03T10:45:19Z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0x010100A0C96F57369C82479DFAF0F38B1E873A</vt:lpwstr>
  </property>
  <property fmtid="{D5CDD505-2E9C-101B-9397-08002B2CF9AE}" pid="3" name="MediaServiceImageTags">
    <vt:lpwstr/>
  </property>
</Properties>
</file>