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Ex1.xml" ContentType="application/vnd.ms-office.chartex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</p:sldMasterIdLst>
  <p:notesMasterIdLst>
    <p:notesMasterId r:id="rId9"/>
  </p:notesMasterIdLst>
  <p:handoutMasterIdLst>
    <p:handoutMasterId r:id="rId10"/>
  </p:handoutMasterIdLst>
  <p:sldIdLst>
    <p:sldId id="456" r:id="rId2"/>
    <p:sldId id="445" r:id="rId3"/>
    <p:sldId id="450" r:id="rId4"/>
    <p:sldId id="449" r:id="rId5"/>
    <p:sldId id="451" r:id="rId6"/>
    <p:sldId id="452" r:id="rId7"/>
    <p:sldId id="453" r:id="rId8"/>
  </p:sldIdLst>
  <p:sldSz cx="12192000" cy="6858000"/>
  <p:notesSz cx="6858000" cy="9926638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22"/>
    <a:srgbClr val="E7EBF3"/>
    <a:srgbClr val="0A6EB7"/>
    <a:srgbClr val="DA5B57"/>
    <a:srgbClr val="00AEDD"/>
    <a:srgbClr val="9ACA3B"/>
    <a:srgbClr val="F68A42"/>
    <a:srgbClr val="1BBAA8"/>
    <a:srgbClr val="FF8328"/>
    <a:srgbClr val="BF61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D07C0D-49C6-4F0F-8597-253972B674B0}" v="2" dt="2024-06-06T10:35:38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06" autoAdjust="0"/>
  </p:normalViewPr>
  <p:slideViewPr>
    <p:cSldViewPr snapToGrid="0" snapToObjects="1" showGuides="1">
      <p:cViewPr varScale="1">
        <p:scale>
          <a:sx n="74" d="100"/>
          <a:sy n="74" d="100"/>
        </p:scale>
        <p:origin x="994" y="67"/>
      </p:cViewPr>
      <p:guideLst/>
    </p:cSldViewPr>
  </p:slideViewPr>
  <p:outlineViewPr>
    <p:cViewPr>
      <p:scale>
        <a:sx n="33" d="100"/>
        <a:sy n="33" d="100"/>
      </p:scale>
      <p:origin x="0" y="-316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58" d="100"/>
          <a:sy n="158" d="100"/>
        </p:scale>
        <p:origin x="6848" y="192"/>
      </p:cViewPr>
      <p:guideLst>
        <p:guide orient="horz" pos="3127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kko Sanna (ELY)" userId="c6252bf3-01e0-4891-ae11-d7fddd36b3ce" providerId="ADAL" clId="{9278FFA8-C3B5-4DA2-9631-4F6F6F825543}"/>
    <pc:docChg chg="undo custSel addSld modSld">
      <pc:chgData name="Erkko Sanna (ELY)" userId="c6252bf3-01e0-4891-ae11-d7fddd36b3ce" providerId="ADAL" clId="{9278FFA8-C3B5-4DA2-9631-4F6F6F825543}" dt="2024-06-04T12:53:10.502" v="825"/>
      <pc:docMkLst>
        <pc:docMk/>
      </pc:docMkLst>
      <pc:sldChg chg="addSp delSp modSp mod">
        <pc:chgData name="Erkko Sanna (ELY)" userId="c6252bf3-01e0-4891-ae11-d7fddd36b3ce" providerId="ADAL" clId="{9278FFA8-C3B5-4DA2-9631-4F6F6F825543}" dt="2024-06-04T08:30:42.296" v="112"/>
        <pc:sldMkLst>
          <pc:docMk/>
          <pc:sldMk cId="2721101712" sldId="445"/>
        </pc:sldMkLst>
        <pc:spChg chg="mod">
          <ac:chgData name="Erkko Sanna (ELY)" userId="c6252bf3-01e0-4891-ae11-d7fddd36b3ce" providerId="ADAL" clId="{9278FFA8-C3B5-4DA2-9631-4F6F6F825543}" dt="2024-06-04T08:23:47.884" v="81" actId="255"/>
          <ac:spMkLst>
            <pc:docMk/>
            <pc:sldMk cId="2721101712" sldId="445"/>
            <ac:spMk id="5" creationId="{5AD8C35C-98DF-9552-4251-4EB1EDEF2724}"/>
          </ac:spMkLst>
        </pc:spChg>
        <pc:spChg chg="add del mod">
          <ac:chgData name="Erkko Sanna (ELY)" userId="c6252bf3-01e0-4891-ae11-d7fddd36b3ce" providerId="ADAL" clId="{9278FFA8-C3B5-4DA2-9631-4F6F6F825543}" dt="2024-06-04T08:27:34.940" v="96" actId="478"/>
          <ac:spMkLst>
            <pc:docMk/>
            <pc:sldMk cId="2721101712" sldId="445"/>
            <ac:spMk id="7" creationId="{CAD9DD49-F857-2533-D205-0080342C809A}"/>
          </ac:spMkLst>
        </pc:spChg>
        <pc:spChg chg="add del mod">
          <ac:chgData name="Erkko Sanna (ELY)" userId="c6252bf3-01e0-4891-ae11-d7fddd36b3ce" providerId="ADAL" clId="{9278FFA8-C3B5-4DA2-9631-4F6F6F825543}" dt="2024-06-04T08:28:41.120" v="102" actId="478"/>
          <ac:spMkLst>
            <pc:docMk/>
            <pc:sldMk cId="2721101712" sldId="445"/>
            <ac:spMk id="11" creationId="{F8B62343-A797-BCDE-9DE2-055EBECF6147}"/>
          </ac:spMkLst>
        </pc:spChg>
        <pc:graphicFrameChg chg="add mod">
          <ac:chgData name="Erkko Sanna (ELY)" userId="c6252bf3-01e0-4891-ae11-d7fddd36b3ce" providerId="ADAL" clId="{9278FFA8-C3B5-4DA2-9631-4F6F6F825543}" dt="2024-06-04T08:30:33.047" v="111"/>
          <ac:graphicFrameMkLst>
            <pc:docMk/>
            <pc:sldMk cId="2721101712" sldId="445"/>
            <ac:graphicFrameMk id="2" creationId="{281E5EF4-DE73-1989-56F0-3FE040CD948F}"/>
          </ac:graphicFrameMkLst>
        </pc:graphicFrameChg>
        <pc:graphicFrameChg chg="del mod">
          <ac:chgData name="Erkko Sanna (ELY)" userId="c6252bf3-01e0-4891-ae11-d7fddd36b3ce" providerId="ADAL" clId="{9278FFA8-C3B5-4DA2-9631-4F6F6F825543}" dt="2024-06-04T08:27:20.557" v="93" actId="478"/>
          <ac:graphicFrameMkLst>
            <pc:docMk/>
            <pc:sldMk cId="2721101712" sldId="445"/>
            <ac:graphicFrameMk id="6" creationId="{281E5EF4-DE73-1989-56F0-3FE040CD948F}"/>
          </ac:graphicFrameMkLst>
        </pc:graphicFrameChg>
        <pc:graphicFrameChg chg="del mod">
          <ac:chgData name="Erkko Sanna (ELY)" userId="c6252bf3-01e0-4891-ae11-d7fddd36b3ce" providerId="ADAL" clId="{9278FFA8-C3B5-4DA2-9631-4F6F6F825543}" dt="2024-06-04T08:28:39.237" v="101" actId="478"/>
          <ac:graphicFrameMkLst>
            <pc:docMk/>
            <pc:sldMk cId="2721101712" sldId="445"/>
            <ac:graphicFrameMk id="8" creationId="{0482EF7C-2757-4FA7-6924-85C02878569D}"/>
          </ac:graphicFrameMkLst>
        </pc:graphicFrameChg>
        <pc:graphicFrameChg chg="add mod">
          <ac:chgData name="Erkko Sanna (ELY)" userId="c6252bf3-01e0-4891-ae11-d7fddd36b3ce" providerId="ADAL" clId="{9278FFA8-C3B5-4DA2-9631-4F6F6F825543}" dt="2024-06-04T08:30:42.296" v="112"/>
          <ac:graphicFrameMkLst>
            <pc:docMk/>
            <pc:sldMk cId="2721101712" sldId="445"/>
            <ac:graphicFrameMk id="9" creationId="{0482EF7C-2757-4FA7-6924-85C02878569D}"/>
          </ac:graphicFrameMkLst>
        </pc:graphicFrameChg>
      </pc:sldChg>
      <pc:sldChg chg="addSp delSp modSp mod modNotesTx">
        <pc:chgData name="Erkko Sanna (ELY)" userId="c6252bf3-01e0-4891-ae11-d7fddd36b3ce" providerId="ADAL" clId="{9278FFA8-C3B5-4DA2-9631-4F6F6F825543}" dt="2024-06-04T12:15:33.082" v="279" actId="6549"/>
        <pc:sldMkLst>
          <pc:docMk/>
          <pc:sldMk cId="1794718476" sldId="449"/>
        </pc:sldMkLst>
        <pc:spChg chg="add del">
          <ac:chgData name="Erkko Sanna (ELY)" userId="c6252bf3-01e0-4891-ae11-d7fddd36b3ce" providerId="ADAL" clId="{9278FFA8-C3B5-4DA2-9631-4F6F6F825543}" dt="2024-06-04T09:20:12.791" v="176" actId="22"/>
          <ac:spMkLst>
            <pc:docMk/>
            <pc:sldMk cId="1794718476" sldId="449"/>
            <ac:spMk id="7" creationId="{8EFCEFED-E32E-25F9-959F-C8E5DEE20C99}"/>
          </ac:spMkLst>
        </pc:spChg>
        <pc:graphicFrameChg chg="add del mod">
          <ac:chgData name="Erkko Sanna (ELY)" userId="c6252bf3-01e0-4891-ae11-d7fddd36b3ce" providerId="ADAL" clId="{9278FFA8-C3B5-4DA2-9631-4F6F6F825543}" dt="2024-06-04T09:00:48.164" v="163" actId="478"/>
          <ac:graphicFrameMkLst>
            <pc:docMk/>
            <pc:sldMk cId="1794718476" sldId="449"/>
            <ac:graphicFrameMk id="3" creationId="{E15028EA-89A3-81F0-5A45-12989FAB64F1}"/>
          </ac:graphicFrameMkLst>
        </pc:graphicFrameChg>
        <pc:graphicFrameChg chg="del">
          <ac:chgData name="Erkko Sanna (ELY)" userId="c6252bf3-01e0-4891-ae11-d7fddd36b3ce" providerId="ADAL" clId="{9278FFA8-C3B5-4DA2-9631-4F6F6F825543}" dt="2024-06-04T08:33:43.133" v="114" actId="478"/>
          <ac:graphicFrameMkLst>
            <pc:docMk/>
            <pc:sldMk cId="1794718476" sldId="449"/>
            <ac:graphicFrameMk id="4" creationId="{E15028EA-89A3-81F0-5A45-12989FAB64F1}"/>
          </ac:graphicFrameMkLst>
        </pc:graphicFrameChg>
        <pc:graphicFrameChg chg="add mod">
          <ac:chgData name="Erkko Sanna (ELY)" userId="c6252bf3-01e0-4891-ae11-d7fddd36b3ce" providerId="ADAL" clId="{9278FFA8-C3B5-4DA2-9631-4F6F6F825543}" dt="2024-06-04T10:06:49.980" v="220" actId="255"/>
          <ac:graphicFrameMkLst>
            <pc:docMk/>
            <pc:sldMk cId="1794718476" sldId="449"/>
            <ac:graphicFrameMk id="5" creationId="{E15028EA-89A3-81F0-5A45-12989FAB64F1}"/>
          </ac:graphicFrameMkLst>
        </pc:graphicFrameChg>
      </pc:sldChg>
      <pc:sldChg chg="addSp delSp modSp add mod">
        <pc:chgData name="Erkko Sanna (ELY)" userId="c6252bf3-01e0-4891-ae11-d7fddd36b3ce" providerId="ADAL" clId="{9278FFA8-C3B5-4DA2-9631-4F6F6F825543}" dt="2024-06-04T12:40:56.414" v="430"/>
        <pc:sldMkLst>
          <pc:docMk/>
          <pc:sldMk cId="2675814919" sldId="450"/>
        </pc:sldMkLst>
        <pc:spChg chg="mod">
          <ac:chgData name="Erkko Sanna (ELY)" userId="c6252bf3-01e0-4891-ae11-d7fddd36b3ce" providerId="ADAL" clId="{9278FFA8-C3B5-4DA2-9631-4F6F6F825543}" dt="2024-06-04T08:37:04.853" v="139" actId="20577"/>
          <ac:spMkLst>
            <pc:docMk/>
            <pc:sldMk cId="2675814919" sldId="450"/>
            <ac:spMk id="2" creationId="{9F253DF9-C128-938C-E3FF-8826896A6661}"/>
          </ac:spMkLst>
        </pc:spChg>
        <pc:graphicFrameChg chg="del">
          <ac:chgData name="Erkko Sanna (ELY)" userId="c6252bf3-01e0-4891-ae11-d7fddd36b3ce" providerId="ADAL" clId="{9278FFA8-C3B5-4DA2-9631-4F6F6F825543}" dt="2024-06-04T08:36:39.472" v="134" actId="478"/>
          <ac:graphicFrameMkLst>
            <pc:docMk/>
            <pc:sldMk cId="2675814919" sldId="450"/>
            <ac:graphicFrameMk id="3" creationId="{E15028EA-89A3-81F0-5A45-12989FAB64F1}"/>
          </ac:graphicFrameMkLst>
        </pc:graphicFrameChg>
        <pc:graphicFrameChg chg="add del mod">
          <ac:chgData name="Erkko Sanna (ELY)" userId="c6252bf3-01e0-4891-ae11-d7fddd36b3ce" providerId="ADAL" clId="{9278FFA8-C3B5-4DA2-9631-4F6F6F825543}" dt="2024-06-04T08:36:16.989" v="131" actId="478"/>
          <ac:graphicFrameMkLst>
            <pc:docMk/>
            <pc:sldMk cId="2675814919" sldId="450"/>
            <ac:graphicFrameMk id="4" creationId="{E15028EA-89A3-81F0-5A45-12989FAB64F1}"/>
          </ac:graphicFrameMkLst>
        </pc:graphicFrameChg>
        <pc:graphicFrameChg chg="add del mod">
          <ac:chgData name="Erkko Sanna (ELY)" userId="c6252bf3-01e0-4891-ae11-d7fddd36b3ce" providerId="ADAL" clId="{9278FFA8-C3B5-4DA2-9631-4F6F6F825543}" dt="2024-06-04T08:38:27.012" v="143" actId="478"/>
          <ac:graphicFrameMkLst>
            <pc:docMk/>
            <pc:sldMk cId="2675814919" sldId="450"/>
            <ac:graphicFrameMk id="5" creationId="{F0B11F90-1782-C585-FD24-66843A277DE3}"/>
          </ac:graphicFrameMkLst>
        </pc:graphicFrameChg>
        <pc:graphicFrameChg chg="add mod">
          <ac:chgData name="Erkko Sanna (ELY)" userId="c6252bf3-01e0-4891-ae11-d7fddd36b3ce" providerId="ADAL" clId="{9278FFA8-C3B5-4DA2-9631-4F6F6F825543}" dt="2024-06-04T12:40:56.414" v="430"/>
          <ac:graphicFrameMkLst>
            <pc:docMk/>
            <pc:sldMk cId="2675814919" sldId="450"/>
            <ac:graphicFrameMk id="6" creationId="{F0B11F90-1782-C585-FD24-66843A277DE3}"/>
          </ac:graphicFrameMkLst>
        </pc:graphicFrameChg>
      </pc:sldChg>
      <pc:sldChg chg="addSp delSp modSp add mod modNotesTx">
        <pc:chgData name="Erkko Sanna (ELY)" userId="c6252bf3-01e0-4891-ae11-d7fddd36b3ce" providerId="ADAL" clId="{9278FFA8-C3B5-4DA2-9631-4F6F6F825543}" dt="2024-06-04T12:51:16.117" v="823" actId="20577"/>
        <pc:sldMkLst>
          <pc:docMk/>
          <pc:sldMk cId="2120102696" sldId="451"/>
        </pc:sldMkLst>
        <pc:spChg chg="mod">
          <ac:chgData name="Erkko Sanna (ELY)" userId="c6252bf3-01e0-4891-ae11-d7fddd36b3ce" providerId="ADAL" clId="{9278FFA8-C3B5-4DA2-9631-4F6F6F825543}" dt="2024-06-04T09:21:02.566" v="186" actId="20577"/>
          <ac:spMkLst>
            <pc:docMk/>
            <pc:sldMk cId="2120102696" sldId="451"/>
            <ac:spMk id="2" creationId="{9F253DF9-C128-938C-E3FF-8826896A6661}"/>
          </ac:spMkLst>
        </pc:spChg>
        <pc:graphicFrameChg chg="add del mod modGraphic">
          <ac:chgData name="Erkko Sanna (ELY)" userId="c6252bf3-01e0-4891-ae11-d7fddd36b3ce" providerId="ADAL" clId="{9278FFA8-C3B5-4DA2-9631-4F6F6F825543}" dt="2024-06-04T12:49:41.590" v="703" actId="478"/>
          <ac:graphicFrameMkLst>
            <pc:docMk/>
            <pc:sldMk cId="2120102696" sldId="451"/>
            <ac:graphicFrameMk id="3" creationId="{712C5488-89BD-1AA5-B5DD-C39F955731C6}"/>
          </ac:graphicFrameMkLst>
        </pc:graphicFrameChg>
        <pc:graphicFrameChg chg="add mod">
          <ac:chgData name="Erkko Sanna (ELY)" userId="c6252bf3-01e0-4891-ae11-d7fddd36b3ce" providerId="ADAL" clId="{9278FFA8-C3B5-4DA2-9631-4F6F6F825543}" dt="2024-06-04T12:50:04.905" v="707" actId="14100"/>
          <ac:graphicFrameMkLst>
            <pc:docMk/>
            <pc:sldMk cId="2120102696" sldId="451"/>
            <ac:graphicFrameMk id="4" creationId="{712C5488-89BD-1AA5-B5DD-C39F955731C6}"/>
          </ac:graphicFrameMkLst>
        </pc:graphicFrameChg>
        <pc:graphicFrameChg chg="del">
          <ac:chgData name="Erkko Sanna (ELY)" userId="c6252bf3-01e0-4891-ae11-d7fddd36b3ce" providerId="ADAL" clId="{9278FFA8-C3B5-4DA2-9631-4F6F6F825543}" dt="2024-06-04T09:20:37.304" v="180" actId="478"/>
          <ac:graphicFrameMkLst>
            <pc:docMk/>
            <pc:sldMk cId="2120102696" sldId="451"/>
            <ac:graphicFrameMk id="5" creationId="{E15028EA-89A3-81F0-5A45-12989FAB64F1}"/>
          </ac:graphicFrameMkLst>
        </pc:graphicFrameChg>
      </pc:sldChg>
      <pc:sldChg chg="addSp delSp modSp add mod modNotesTx">
        <pc:chgData name="Erkko Sanna (ELY)" userId="c6252bf3-01e0-4891-ae11-d7fddd36b3ce" providerId="ADAL" clId="{9278FFA8-C3B5-4DA2-9631-4F6F6F825543}" dt="2024-06-04T12:23:15.922" v="321" actId="20577"/>
        <pc:sldMkLst>
          <pc:docMk/>
          <pc:sldMk cId="719297644" sldId="452"/>
        </pc:sldMkLst>
        <pc:spChg chg="mod">
          <ac:chgData name="Erkko Sanna (ELY)" userId="c6252bf3-01e0-4891-ae11-d7fddd36b3ce" providerId="ADAL" clId="{9278FFA8-C3B5-4DA2-9631-4F6F6F825543}" dt="2024-06-04T10:12:08.249" v="232" actId="1076"/>
          <ac:spMkLst>
            <pc:docMk/>
            <pc:sldMk cId="719297644" sldId="452"/>
            <ac:spMk id="2" creationId="{9F253DF9-C128-938C-E3FF-8826896A6661}"/>
          </ac:spMkLst>
        </pc:spChg>
        <pc:graphicFrameChg chg="add del mod">
          <ac:chgData name="Erkko Sanna (ELY)" userId="c6252bf3-01e0-4891-ae11-d7fddd36b3ce" providerId="ADAL" clId="{9278FFA8-C3B5-4DA2-9631-4F6F6F825543}" dt="2024-06-04T10:44:54.798" v="236" actId="478"/>
          <ac:graphicFrameMkLst>
            <pc:docMk/>
            <pc:sldMk cId="719297644" sldId="452"/>
            <ac:graphicFrameMk id="3" creationId="{45C0D0A3-BF6F-ABCD-AC5D-F688E51ECDB2}"/>
          </ac:graphicFrameMkLst>
        </pc:graphicFrameChg>
        <pc:graphicFrameChg chg="add del mod">
          <ac:chgData name="Erkko Sanna (ELY)" userId="c6252bf3-01e0-4891-ae11-d7fddd36b3ce" providerId="ADAL" clId="{9278FFA8-C3B5-4DA2-9631-4F6F6F825543}" dt="2024-06-04T12:21:46.078" v="282" actId="478"/>
          <ac:graphicFrameMkLst>
            <pc:docMk/>
            <pc:sldMk cId="719297644" sldId="452"/>
            <ac:graphicFrameMk id="4" creationId="{45C0D0A3-BF6F-ABCD-AC5D-F688E51ECDB2}"/>
          </ac:graphicFrameMkLst>
        </pc:graphicFrameChg>
        <pc:graphicFrameChg chg="del">
          <ac:chgData name="Erkko Sanna (ELY)" userId="c6252bf3-01e0-4891-ae11-d7fddd36b3ce" providerId="ADAL" clId="{9278FFA8-C3B5-4DA2-9631-4F6F6F825543}" dt="2024-06-04T10:11:23.232" v="223" actId="478"/>
          <ac:graphicFrameMkLst>
            <pc:docMk/>
            <pc:sldMk cId="719297644" sldId="452"/>
            <ac:graphicFrameMk id="5" creationId="{E15028EA-89A3-81F0-5A45-12989FAB64F1}"/>
          </ac:graphicFrameMkLst>
        </pc:graphicFrameChg>
        <pc:graphicFrameChg chg="add mod">
          <ac:chgData name="Erkko Sanna (ELY)" userId="c6252bf3-01e0-4891-ae11-d7fddd36b3ce" providerId="ADAL" clId="{9278FFA8-C3B5-4DA2-9631-4F6F6F825543}" dt="2024-06-04T12:22:04.425" v="285" actId="1076"/>
          <ac:graphicFrameMkLst>
            <pc:docMk/>
            <pc:sldMk cId="719297644" sldId="452"/>
            <ac:graphicFrameMk id="6" creationId="{45C0D0A3-BF6F-ABCD-AC5D-F688E51ECDB2}"/>
          </ac:graphicFrameMkLst>
        </pc:graphicFrameChg>
      </pc:sldChg>
      <pc:sldChg chg="addSp delSp modSp add mod modNotesTx">
        <pc:chgData name="Erkko Sanna (ELY)" userId="c6252bf3-01e0-4891-ae11-d7fddd36b3ce" providerId="ADAL" clId="{9278FFA8-C3B5-4DA2-9631-4F6F6F825543}" dt="2024-06-04T12:53:10.502" v="825"/>
        <pc:sldMkLst>
          <pc:docMk/>
          <pc:sldMk cId="106921283" sldId="453"/>
        </pc:sldMkLst>
        <pc:spChg chg="mod">
          <ac:chgData name="Erkko Sanna (ELY)" userId="c6252bf3-01e0-4891-ae11-d7fddd36b3ce" providerId="ADAL" clId="{9278FFA8-C3B5-4DA2-9631-4F6F6F825543}" dt="2024-06-04T12:36:30.729" v="368" actId="207"/>
          <ac:spMkLst>
            <pc:docMk/>
            <pc:sldMk cId="106921283" sldId="453"/>
            <ac:spMk id="2" creationId="{9F253DF9-C128-938C-E3FF-8826896A6661}"/>
          </ac:spMkLst>
        </pc:spChg>
        <pc:graphicFrameChg chg="add del mod">
          <ac:chgData name="Erkko Sanna (ELY)" userId="c6252bf3-01e0-4891-ae11-d7fddd36b3ce" providerId="ADAL" clId="{9278FFA8-C3B5-4DA2-9631-4F6F6F825543}" dt="2024-06-04T12:35:39.966" v="335" actId="478"/>
          <ac:graphicFrameMkLst>
            <pc:docMk/>
            <pc:sldMk cId="106921283" sldId="453"/>
            <ac:graphicFrameMk id="3" creationId="{A202840A-98F4-C2AA-7305-D1B8C06CF048}"/>
          </ac:graphicFrameMkLst>
        </pc:graphicFrameChg>
        <pc:graphicFrameChg chg="add mod">
          <ac:chgData name="Erkko Sanna (ELY)" userId="c6252bf3-01e0-4891-ae11-d7fddd36b3ce" providerId="ADAL" clId="{9278FFA8-C3B5-4DA2-9631-4F6F6F825543}" dt="2024-06-04T12:53:10.502" v="825"/>
          <ac:graphicFrameMkLst>
            <pc:docMk/>
            <pc:sldMk cId="106921283" sldId="453"/>
            <ac:graphicFrameMk id="4" creationId="{A202840A-98F4-C2AA-7305-D1B8C06CF048}"/>
          </ac:graphicFrameMkLst>
        </pc:graphicFrameChg>
        <pc:graphicFrameChg chg="del">
          <ac:chgData name="Erkko Sanna (ELY)" userId="c6252bf3-01e0-4891-ae11-d7fddd36b3ce" providerId="ADAL" clId="{9278FFA8-C3B5-4DA2-9631-4F6F6F825543}" dt="2024-06-04T12:33:45.254" v="325" actId="478"/>
          <ac:graphicFrameMkLst>
            <pc:docMk/>
            <pc:sldMk cId="106921283" sldId="453"/>
            <ac:graphicFrameMk id="6" creationId="{45C0D0A3-BF6F-ABCD-AC5D-F688E51ECDB2}"/>
          </ac:graphicFrameMkLst>
        </pc:graphicFrameChg>
      </pc:sldChg>
    </pc:docChg>
  </pc:docChgLst>
  <pc:docChgLst>
    <pc:chgData name="Erkko Sanna (ELY)" userId="c6252bf3-01e0-4891-ae11-d7fddd36b3ce" providerId="ADAL" clId="{E2D07C0D-49C6-4F0F-8597-253972B674B0}"/>
    <pc:docChg chg="custSel addSld delSld modSld modNotesMaster modHandout">
      <pc:chgData name="Erkko Sanna (ELY)" userId="c6252bf3-01e0-4891-ae11-d7fddd36b3ce" providerId="ADAL" clId="{E2D07C0D-49C6-4F0F-8597-253972B674B0}" dt="2024-06-10T10:39:27.630" v="145" actId="255"/>
      <pc:docMkLst>
        <pc:docMk/>
      </pc:docMkLst>
      <pc:sldChg chg="modSp mod">
        <pc:chgData name="Erkko Sanna (ELY)" userId="c6252bf3-01e0-4891-ae11-d7fddd36b3ce" providerId="ADAL" clId="{E2D07C0D-49C6-4F0F-8597-253972B674B0}" dt="2024-06-10T10:39:27.630" v="145" actId="255"/>
        <pc:sldMkLst>
          <pc:docMk/>
          <pc:sldMk cId="2721101712" sldId="445"/>
        </pc:sldMkLst>
        <pc:spChg chg="mod">
          <ac:chgData name="Erkko Sanna (ELY)" userId="c6252bf3-01e0-4891-ae11-d7fddd36b3ce" providerId="ADAL" clId="{E2D07C0D-49C6-4F0F-8597-253972B674B0}" dt="2024-06-06T10:32:46.370" v="39" actId="6549"/>
          <ac:spMkLst>
            <pc:docMk/>
            <pc:sldMk cId="2721101712" sldId="445"/>
            <ac:spMk id="4" creationId="{62550759-9EA8-CF25-B2EA-6C240F13D6A3}"/>
          </ac:spMkLst>
        </pc:spChg>
        <pc:spChg chg="mod">
          <ac:chgData name="Erkko Sanna (ELY)" userId="c6252bf3-01e0-4891-ae11-d7fddd36b3ce" providerId="ADAL" clId="{E2D07C0D-49C6-4F0F-8597-253972B674B0}" dt="2024-06-10T10:39:27.630" v="145" actId="255"/>
          <ac:spMkLst>
            <pc:docMk/>
            <pc:sldMk cId="2721101712" sldId="445"/>
            <ac:spMk id="5" creationId="{5AD8C35C-98DF-9552-4251-4EB1EDEF2724}"/>
          </ac:spMkLst>
        </pc:spChg>
        <pc:graphicFrameChg chg="mod">
          <ac:chgData name="Erkko Sanna (ELY)" userId="c6252bf3-01e0-4891-ae11-d7fddd36b3ce" providerId="ADAL" clId="{E2D07C0D-49C6-4F0F-8597-253972B674B0}" dt="2024-06-10T10:35:34.622" v="76" actId="1076"/>
          <ac:graphicFrameMkLst>
            <pc:docMk/>
            <pc:sldMk cId="2721101712" sldId="445"/>
            <ac:graphicFrameMk id="2" creationId="{281E5EF4-DE73-1989-56F0-3FE040CD948F}"/>
          </ac:graphicFrameMkLst>
        </pc:graphicFrameChg>
        <pc:graphicFrameChg chg="mod">
          <ac:chgData name="Erkko Sanna (ELY)" userId="c6252bf3-01e0-4891-ae11-d7fddd36b3ce" providerId="ADAL" clId="{E2D07C0D-49C6-4F0F-8597-253972B674B0}" dt="2024-06-10T10:35:43.223" v="77" actId="1076"/>
          <ac:graphicFrameMkLst>
            <pc:docMk/>
            <pc:sldMk cId="2721101712" sldId="445"/>
            <ac:graphicFrameMk id="9" creationId="{0482EF7C-2757-4FA7-6924-85C02878569D}"/>
          </ac:graphicFrameMkLst>
        </pc:graphicFrameChg>
      </pc:sldChg>
      <pc:sldChg chg="modSp mod">
        <pc:chgData name="Erkko Sanna (ELY)" userId="c6252bf3-01e0-4891-ae11-d7fddd36b3ce" providerId="ADAL" clId="{E2D07C0D-49C6-4F0F-8597-253972B674B0}" dt="2024-06-10T10:38:00.884" v="134" actId="255"/>
        <pc:sldMkLst>
          <pc:docMk/>
          <pc:sldMk cId="1794718476" sldId="449"/>
        </pc:sldMkLst>
        <pc:spChg chg="mod">
          <ac:chgData name="Erkko Sanna (ELY)" userId="c6252bf3-01e0-4891-ae11-d7fddd36b3ce" providerId="ADAL" clId="{E2D07C0D-49C6-4F0F-8597-253972B674B0}" dt="2024-06-10T10:38:00.884" v="134" actId="255"/>
          <ac:spMkLst>
            <pc:docMk/>
            <pc:sldMk cId="1794718476" sldId="449"/>
            <ac:spMk id="2" creationId="{9F253DF9-C128-938C-E3FF-8826896A6661}"/>
          </ac:spMkLst>
        </pc:spChg>
      </pc:sldChg>
      <pc:sldChg chg="modSp mod">
        <pc:chgData name="Erkko Sanna (ELY)" userId="c6252bf3-01e0-4891-ae11-d7fddd36b3ce" providerId="ADAL" clId="{E2D07C0D-49C6-4F0F-8597-253972B674B0}" dt="2024-06-10T10:37:25.889" v="131" actId="255"/>
        <pc:sldMkLst>
          <pc:docMk/>
          <pc:sldMk cId="2675814919" sldId="450"/>
        </pc:sldMkLst>
        <pc:spChg chg="mod">
          <ac:chgData name="Erkko Sanna (ELY)" userId="c6252bf3-01e0-4891-ae11-d7fddd36b3ce" providerId="ADAL" clId="{E2D07C0D-49C6-4F0F-8597-253972B674B0}" dt="2024-06-10T10:37:25.889" v="131" actId="255"/>
          <ac:spMkLst>
            <pc:docMk/>
            <pc:sldMk cId="2675814919" sldId="450"/>
            <ac:spMk id="2" creationId="{9F253DF9-C128-938C-E3FF-8826896A6661}"/>
          </ac:spMkLst>
        </pc:spChg>
      </pc:sldChg>
      <pc:sldChg chg="modSp mod">
        <pc:chgData name="Erkko Sanna (ELY)" userId="c6252bf3-01e0-4891-ae11-d7fddd36b3ce" providerId="ADAL" clId="{E2D07C0D-49C6-4F0F-8597-253972B674B0}" dt="2024-06-06T10:34:35.815" v="73" actId="1076"/>
        <pc:sldMkLst>
          <pc:docMk/>
          <pc:sldMk cId="2120102696" sldId="451"/>
        </pc:sldMkLst>
        <pc:graphicFrameChg chg="mod">
          <ac:chgData name="Erkko Sanna (ELY)" userId="c6252bf3-01e0-4891-ae11-d7fddd36b3ce" providerId="ADAL" clId="{E2D07C0D-49C6-4F0F-8597-253972B674B0}" dt="2024-06-06T10:34:35.815" v="73" actId="1076"/>
          <ac:graphicFrameMkLst>
            <pc:docMk/>
            <pc:sldMk cId="2120102696" sldId="451"/>
            <ac:graphicFrameMk id="4" creationId="{712C5488-89BD-1AA5-B5DD-C39F955731C6}"/>
          </ac:graphicFrameMkLst>
        </pc:graphicFrameChg>
      </pc:sldChg>
      <pc:sldChg chg="modSp mod">
        <pc:chgData name="Erkko Sanna (ELY)" userId="c6252bf3-01e0-4891-ae11-d7fddd36b3ce" providerId="ADAL" clId="{E2D07C0D-49C6-4F0F-8597-253972B674B0}" dt="2024-06-10T10:38:42.366" v="143" actId="20577"/>
        <pc:sldMkLst>
          <pc:docMk/>
          <pc:sldMk cId="719297644" sldId="452"/>
        </pc:sldMkLst>
        <pc:spChg chg="mod">
          <ac:chgData name="Erkko Sanna (ELY)" userId="c6252bf3-01e0-4891-ae11-d7fddd36b3ce" providerId="ADAL" clId="{E2D07C0D-49C6-4F0F-8597-253972B674B0}" dt="2024-06-10T10:38:42.366" v="143" actId="20577"/>
          <ac:spMkLst>
            <pc:docMk/>
            <pc:sldMk cId="719297644" sldId="452"/>
            <ac:spMk id="2" creationId="{9F253DF9-C128-938C-E3FF-8826896A6661}"/>
          </ac:spMkLst>
        </pc:spChg>
      </pc:sldChg>
      <pc:sldChg chg="new del">
        <pc:chgData name="Erkko Sanna (ELY)" userId="c6252bf3-01e0-4891-ae11-d7fddd36b3ce" providerId="ADAL" clId="{E2D07C0D-49C6-4F0F-8597-253972B674B0}" dt="2024-06-06T10:33:56.387" v="71" actId="47"/>
        <pc:sldMkLst>
          <pc:docMk/>
          <pc:sldMk cId="3428496497" sldId="454"/>
        </pc:sldMkLst>
      </pc:sldChg>
      <pc:sldChg chg="new del">
        <pc:chgData name="Erkko Sanna (ELY)" userId="c6252bf3-01e0-4891-ae11-d7fddd36b3ce" providerId="ADAL" clId="{E2D07C0D-49C6-4F0F-8597-253972B674B0}" dt="2024-06-06T10:33:57.051" v="72" actId="47"/>
        <pc:sldMkLst>
          <pc:docMk/>
          <pc:sldMk cId="1268085143" sldId="455"/>
        </pc:sldMkLst>
      </pc:sldChg>
      <pc:sldChg chg="addSp delSp modSp new mod">
        <pc:chgData name="Erkko Sanna (ELY)" userId="c6252bf3-01e0-4891-ae11-d7fddd36b3ce" providerId="ADAL" clId="{E2D07C0D-49C6-4F0F-8597-253972B674B0}" dt="2024-06-10T10:39:13.781" v="144" actId="255"/>
        <pc:sldMkLst>
          <pc:docMk/>
          <pc:sldMk cId="3723715424" sldId="456"/>
        </pc:sldMkLst>
        <pc:spChg chg="del">
          <ac:chgData name="Erkko Sanna (ELY)" userId="c6252bf3-01e0-4891-ae11-d7fddd36b3ce" providerId="ADAL" clId="{E2D07C0D-49C6-4F0F-8597-253972B674B0}" dt="2024-06-06T10:30:34.952" v="3" actId="931"/>
          <ac:spMkLst>
            <pc:docMk/>
            <pc:sldMk cId="3723715424" sldId="456"/>
            <ac:spMk id="2" creationId="{5F1491E4-86DB-56FA-1687-AD89A91D773B}"/>
          </ac:spMkLst>
        </pc:spChg>
        <pc:spChg chg="mod">
          <ac:chgData name="Erkko Sanna (ELY)" userId="c6252bf3-01e0-4891-ae11-d7fddd36b3ce" providerId="ADAL" clId="{E2D07C0D-49C6-4F0F-8597-253972B674B0}" dt="2024-06-06T10:33:10.889" v="45" actId="27636"/>
          <ac:spMkLst>
            <pc:docMk/>
            <pc:sldMk cId="3723715424" sldId="456"/>
            <ac:spMk id="3" creationId="{3C10E40E-9B78-1B66-2536-9AAB42427C62}"/>
          </ac:spMkLst>
        </pc:spChg>
        <pc:spChg chg="mod">
          <ac:chgData name="Erkko Sanna (ELY)" userId="c6252bf3-01e0-4891-ae11-d7fddd36b3ce" providerId="ADAL" clId="{E2D07C0D-49C6-4F0F-8597-253972B674B0}" dt="2024-06-10T10:39:13.781" v="144" actId="255"/>
          <ac:spMkLst>
            <pc:docMk/>
            <pc:sldMk cId="3723715424" sldId="456"/>
            <ac:spMk id="4" creationId="{8429EC0F-5C71-170D-73EA-F8C03AACD68A}"/>
          </ac:spMkLst>
        </pc:spChg>
        <pc:picChg chg="add mod">
          <ac:chgData name="Erkko Sanna (ELY)" userId="c6252bf3-01e0-4891-ae11-d7fddd36b3ce" providerId="ADAL" clId="{E2D07C0D-49C6-4F0F-8597-253972B674B0}" dt="2024-06-06T10:30:37.749" v="5" actId="962"/>
          <ac:picMkLst>
            <pc:docMk/>
            <pc:sldMk cId="3723715424" sldId="456"/>
            <ac:picMk id="6" creationId="{A7D34C46-1C62-9A6C-0433-1A69AFD79E7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taimi-my.sharepoint.com/personal/sanna_erkko_ely-keskus_fi/Documents/Ty&#246;p&#246;yt&#228;/work/SCOs/Interreg%20SCOs%202021-2027%20-%20Collection%20April%202024check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taimi-my.sharepoint.com/personal/sanna_erkko_ely-keskus_fi/Documents/Ty&#246;p&#246;yt&#228;/work/SCOs/Interreg%20SCOs%202021-2027%20-%20Collection%20April%202024checking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https://taimi-my.sharepoint.com/personal/sanna_erkko_ely-keskus_fi/Documents/Ty&#246;p&#246;yt&#228;/work/SCOs/Interreg%20SCOs%202021-2027%20-%20Collection%20April%202024check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2200" b="1" dirty="0" err="1"/>
              <a:t>Different</a:t>
            </a:r>
            <a:r>
              <a:rPr lang="fi-FI" sz="2200" b="1" baseline="0" dirty="0"/>
              <a:t> </a:t>
            </a:r>
            <a:r>
              <a:rPr lang="fi-FI" sz="2200" b="1" baseline="0" dirty="0" err="1"/>
              <a:t>basis</a:t>
            </a:r>
            <a:r>
              <a:rPr lang="fi-FI" sz="2200" b="1" baseline="0" dirty="0"/>
              <a:t> for SCOs</a:t>
            </a:r>
            <a:endParaRPr lang="fi-FI" sz="2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514-4616-8185-28042C478E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514-4616-8185-28042C478E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514-4616-8185-28042C478E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514-4616-8185-28042C478E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514-4616-8185-28042C478E8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200" b="0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i-FI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F514-4616-8185-28042C478E8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200" b="0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i-FI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F514-4616-8185-28042C478E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'[Interreg SCOs 2021-2027 - Collection April 2024checking.xlsx]Sheet4'!$G$5:$G$7</c:f>
              <c:strCache>
                <c:ptCount val="3"/>
                <c:pt idx="0">
                  <c:v>Off-the-shelf</c:v>
                </c:pt>
                <c:pt idx="1">
                  <c:v>Programme-specific</c:v>
                </c:pt>
                <c:pt idx="2">
                  <c:v>Draft budget</c:v>
                </c:pt>
              </c:strCache>
            </c:strRef>
          </c:cat>
          <c:val>
            <c:numRef>
              <c:f>'[Interreg SCOs 2021-2027 - Collection April 2024checking.xlsx]Sheet4'!$H$5:$H$7</c:f>
              <c:numCache>
                <c:formatCode>General</c:formatCode>
                <c:ptCount val="3"/>
                <c:pt idx="0">
                  <c:v>277</c:v>
                </c:pt>
                <c:pt idx="1">
                  <c:v>114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514-4616-8185-28042C478E8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0115692302845236"/>
          <c:y val="0.27034058370709607"/>
          <c:w val="0.30089581785387037"/>
          <c:h val="0.61928725412420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2200" b="1" dirty="0" err="1"/>
              <a:t>Types</a:t>
            </a:r>
            <a:r>
              <a:rPr lang="fi-FI" sz="2200" b="1" baseline="0" dirty="0"/>
              <a:t> of SCOs</a:t>
            </a:r>
            <a:endParaRPr lang="fi-FI" sz="2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D84-453D-B9B5-6BC26EF48E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D84-453D-B9B5-6BC26EF48E9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D84-453D-B9B5-6BC26EF48E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'[Interreg SCOs 2021-2027 - Collection April 2024checking.xlsx]Sheet4'!$G$12:$G$14</c:f>
              <c:strCache>
                <c:ptCount val="3"/>
                <c:pt idx="0">
                  <c:v>Flat rates</c:v>
                </c:pt>
                <c:pt idx="1">
                  <c:v>Lump sums</c:v>
                </c:pt>
                <c:pt idx="2">
                  <c:v>Unit costs</c:v>
                </c:pt>
              </c:strCache>
            </c:strRef>
          </c:cat>
          <c:val>
            <c:numRef>
              <c:f>'[Interreg SCOs 2021-2027 - Collection April 2024checking.xlsx]Sheet4'!$I$12:$I$14</c:f>
              <c:numCache>
                <c:formatCode>0%</c:formatCode>
                <c:ptCount val="3"/>
                <c:pt idx="0">
                  <c:v>0.70646766169154229</c:v>
                </c:pt>
                <c:pt idx="1">
                  <c:v>0.18656716417910449</c:v>
                </c:pt>
                <c:pt idx="2">
                  <c:v>0.10696517412935323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D84-453D-B9B5-6BC26EF48E9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690735351816774"/>
          <c:y val="0.39156712084662565"/>
          <c:w val="0.29932614806595276"/>
          <c:h val="0.34247458426603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330899083667803E-2"/>
          <c:y val="0.11503247021236328"/>
          <c:w val="0.89457698306804723"/>
          <c:h val="0.484057932374705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'[Interreg SCOs 2021-2027 - Collection April 2024checking.xlsx]Sheet4'!$B$47</c:f>
              <c:strCache>
                <c:ptCount val="1"/>
                <c:pt idx="0">
                  <c:v>Off-the-shelf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'[Interreg SCOs 2021-2027 - Collection April 2024checking.xlsx]Sheet4'!$A$48:$A$51</c:f>
              <c:strCache>
                <c:ptCount val="4"/>
                <c:pt idx="0">
                  <c:v>40% for other than Staff</c:v>
                </c:pt>
                <c:pt idx="1">
                  <c:v>Staff</c:v>
                </c:pt>
                <c:pt idx="2">
                  <c:v>O&amp;A</c:v>
                </c:pt>
                <c:pt idx="3">
                  <c:v>Travel</c:v>
                </c:pt>
              </c:strCache>
            </c:strRef>
          </c:cat>
          <c:val>
            <c:numRef>
              <c:f>'[Interreg SCOs 2021-2027 - Collection April 2024checking.xlsx]Sheet4'!$B$48:$B$51</c:f>
              <c:numCache>
                <c:formatCode>General</c:formatCode>
                <c:ptCount val="4"/>
                <c:pt idx="0">
                  <c:v>47</c:v>
                </c:pt>
                <c:pt idx="1">
                  <c:v>51</c:v>
                </c:pt>
                <c:pt idx="2">
                  <c:v>79</c:v>
                </c:pt>
                <c:pt idx="3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01-4EBA-8BC5-E1F36BDB0760}"/>
            </c:ext>
          </c:extLst>
        </c:ser>
        <c:ser>
          <c:idx val="1"/>
          <c:order val="1"/>
          <c:tx>
            <c:strRef>
              <c:f>'[Interreg SCOs 2021-2027 - Collection April 2024checking.xlsx]Sheet4'!$C$47</c:f>
              <c:strCache>
                <c:ptCount val="1"/>
                <c:pt idx="0">
                  <c:v>Programme specific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6.0056345364654899E-17"/>
                  <c:y val="-4.20962193617417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01-4EBA-8BC5-E1F36BDB0760}"/>
                </c:ext>
              </c:extLst>
            </c:dLbl>
            <c:dLbl>
              <c:idx val="3"/>
              <c:layout>
                <c:manualLayout>
                  <c:x val="0"/>
                  <c:y val="-4.49026339858578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01-4EBA-8BC5-E1F36BDB07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'[Interreg SCOs 2021-2027 - Collection April 2024checking.xlsx]Sheet4'!$A$48:$A$51</c:f>
              <c:strCache>
                <c:ptCount val="4"/>
                <c:pt idx="0">
                  <c:v>40% for other than Staff</c:v>
                </c:pt>
                <c:pt idx="1">
                  <c:v>Staff</c:v>
                </c:pt>
                <c:pt idx="2">
                  <c:v>O&amp;A</c:v>
                </c:pt>
                <c:pt idx="3">
                  <c:v>Travel</c:v>
                </c:pt>
              </c:strCache>
            </c:strRef>
          </c:cat>
          <c:val>
            <c:numRef>
              <c:f>'[Interreg SCOs 2021-2027 - Collection April 2024checking.xlsx]Sheet4'!$C$48:$C$51</c:f>
              <c:numCache>
                <c:formatCode>General</c:formatCode>
                <c:ptCount val="4"/>
                <c:pt idx="1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01-4EBA-8BC5-E1F36BDB076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549447344"/>
        <c:axId val="1549017120"/>
      </c:barChart>
      <c:catAx>
        <c:axId val="154944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549017120"/>
        <c:crosses val="autoZero"/>
        <c:auto val="1"/>
        <c:lblAlgn val="ctr"/>
        <c:lblOffset val="100"/>
        <c:noMultiLvlLbl val="0"/>
      </c:catAx>
      <c:valAx>
        <c:axId val="1549017120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54944734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142282305055367"/>
          <c:y val="0.86723647932412695"/>
          <c:w val="0.64405112887458182"/>
          <c:h val="7.3471932379917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499765741572813E-2"/>
          <c:y val="0.11013207467822411"/>
          <c:w val="0.90599149966589376"/>
          <c:h val="0.634190000519492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'[Interreg SCOs 2021-2027 - Collection April 2024checking.xlsx]Sheet4'!$B$67</c:f>
              <c:strCache>
                <c:ptCount val="1"/>
                <c:pt idx="0">
                  <c:v>Off-the-shelf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1598651966373798E-16"/>
                  <c:y val="-2.190923452671093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EAA-48C4-B4C6-E42AEB5CD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'[Interreg SCOs 2021-2027 - Collection April 2024checking.xlsx]Sheet4'!$A$68:$A$69</c:f>
              <c:strCache>
                <c:ptCount val="2"/>
                <c:pt idx="0">
                  <c:v>Flat rate</c:v>
                </c:pt>
                <c:pt idx="1">
                  <c:v>Unit cost</c:v>
                </c:pt>
              </c:strCache>
            </c:strRef>
          </c:cat>
          <c:val>
            <c:numRef>
              <c:f>'[Interreg SCOs 2021-2027 - Collection April 2024checking.xlsx]Sheet4'!$B$68:$B$69</c:f>
              <c:numCache>
                <c:formatCode>General</c:formatCode>
                <c:ptCount val="2"/>
                <c:pt idx="0">
                  <c:v>51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AA-48C4-B4C6-E42AEB5CD3D0}"/>
            </c:ext>
          </c:extLst>
        </c:ser>
        <c:ser>
          <c:idx val="1"/>
          <c:order val="1"/>
          <c:tx>
            <c:strRef>
              <c:f>'[Interreg SCOs 2021-2027 - Collection April 2024checking.xlsx]Sheet4'!$C$67</c:f>
              <c:strCache>
                <c:ptCount val="1"/>
                <c:pt idx="0">
                  <c:v>Programme specific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25141820476169E-17"/>
                  <c:y val="-4.712535344015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2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i-FI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EAA-48C4-B4C6-E42AEB5CD3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2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'[Interreg SCOs 2021-2027 - Collection April 2024checking.xlsx]Sheet4'!$A$68:$A$69</c:f>
              <c:strCache>
                <c:ptCount val="2"/>
                <c:pt idx="0">
                  <c:v>Flat rate</c:v>
                </c:pt>
                <c:pt idx="1">
                  <c:v>Unit cost</c:v>
                </c:pt>
              </c:strCache>
            </c:strRef>
          </c:cat>
          <c:val>
            <c:numRef>
              <c:f>'[Interreg SCOs 2021-2027 - Collection April 2024checking.xlsx]Sheet4'!$C$68:$C$69</c:f>
              <c:numCache>
                <c:formatCode>General</c:formatCode>
                <c:ptCount val="2"/>
                <c:pt idx="0">
                  <c:v>1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AA-48C4-B4C6-E42AEB5CD3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41618480"/>
        <c:axId val="769283680"/>
      </c:barChart>
      <c:catAx>
        <c:axId val="1541618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69283680"/>
        <c:crosses val="autoZero"/>
        <c:auto val="1"/>
        <c:lblAlgn val="ctr"/>
        <c:lblOffset val="100"/>
        <c:noMultiLvlLbl val="0"/>
      </c:catAx>
      <c:valAx>
        <c:axId val="76928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541618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'[Interreg SCOs 2021-2027 - Collection April 2024checking.xlsx]Sheet4'!$A$60:$A$65</c:f>
              <c:strCache>
                <c:ptCount val="6"/>
                <c:pt idx="0">
                  <c:v>OTS Flat rate for O&amp;A</c:v>
                </c:pt>
                <c:pt idx="1">
                  <c:v>OTS Flat rate for travel</c:v>
                </c:pt>
                <c:pt idx="2">
                  <c:v>OTS flat rate for Staff</c:v>
                </c:pt>
                <c:pt idx="3">
                  <c:v>OTS 40% for other costs</c:v>
                </c:pt>
                <c:pt idx="4">
                  <c:v>Lump sum for prep. costs</c:v>
                </c:pt>
                <c:pt idx="5">
                  <c:v>Unit costs for staff</c:v>
                </c:pt>
              </c:strCache>
            </c:strRef>
          </c:cat>
          <c:val>
            <c:numRef>
              <c:f>'[Interreg SCOs 2021-2027 - Collection April 2024checking.xlsx]Sheet4'!$C$60:$C$65</c:f>
              <c:numCache>
                <c:formatCode>0%</c:formatCode>
                <c:ptCount val="6"/>
                <c:pt idx="0">
                  <c:v>1</c:v>
                </c:pt>
                <c:pt idx="1">
                  <c:v>0.83544303797468356</c:v>
                </c:pt>
                <c:pt idx="2">
                  <c:v>0.64556962025316456</c:v>
                </c:pt>
                <c:pt idx="3">
                  <c:v>0.59493670886075944</c:v>
                </c:pt>
                <c:pt idx="4">
                  <c:v>0.55696202531645567</c:v>
                </c:pt>
                <c:pt idx="5">
                  <c:v>0.36708860759493672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7E-4DDE-8F79-AC6E021B79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35806399"/>
        <c:axId val="936163743"/>
      </c:barChart>
      <c:catAx>
        <c:axId val="9358063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936163743"/>
        <c:crosses val="autoZero"/>
        <c:auto val="1"/>
        <c:lblAlgn val="ctr"/>
        <c:lblOffset val="100"/>
        <c:noMultiLvlLbl val="0"/>
      </c:catAx>
      <c:valAx>
        <c:axId val="936163743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9358063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'[Interreg SCOs 2021-2027 - Collection April 2024checking.xlsx]programme focus'!$R$56</c:f>
              <c:strCache>
                <c:ptCount val="1"/>
                <c:pt idx="0">
                  <c:v>first sample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'[Interreg SCOs 2021-2027 - Collection April 2024checking.xlsx]programme focus'!$Q$57:$Q$62</c:f>
              <c:strCache>
                <c:ptCount val="6"/>
                <c:pt idx="0">
                  <c:v>OTS flat rate for O&amp;A</c:v>
                </c:pt>
                <c:pt idx="1">
                  <c:v>OTS flat rate for travel</c:v>
                </c:pt>
                <c:pt idx="2">
                  <c:v>OTS flat rate for staff</c:v>
                </c:pt>
                <c:pt idx="3">
                  <c:v>OTS flat rate for other costs</c:v>
                </c:pt>
                <c:pt idx="4">
                  <c:v>Lump sum for prep. costs</c:v>
                </c:pt>
                <c:pt idx="5">
                  <c:v>Unit costs for staff</c:v>
                </c:pt>
              </c:strCache>
            </c:strRef>
          </c:cat>
          <c:val>
            <c:numRef>
              <c:f>'[Interreg SCOs 2021-2027 - Collection April 2024checking.xlsx]programme focus'!$R$57:$R$62</c:f>
              <c:numCache>
                <c:formatCode>0%</c:formatCode>
                <c:ptCount val="6"/>
                <c:pt idx="0">
                  <c:v>1</c:v>
                </c:pt>
                <c:pt idx="1">
                  <c:v>0.91</c:v>
                </c:pt>
                <c:pt idx="2">
                  <c:v>0.27</c:v>
                </c:pt>
                <c:pt idx="3">
                  <c:v>0.64</c:v>
                </c:pt>
                <c:pt idx="4">
                  <c:v>0.55000000000000004</c:v>
                </c:pt>
                <c:pt idx="5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8F-45F6-90D9-981FD13BA50D}"/>
            </c:ext>
          </c:extLst>
        </c:ser>
        <c:ser>
          <c:idx val="1"/>
          <c:order val="1"/>
          <c:tx>
            <c:strRef>
              <c:f>'[Interreg SCOs 2021-2027 - Collection April 2024checking.xlsx]programme focus'!$S$56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'[Interreg SCOs 2021-2027 - Collection April 2024checking.xlsx]programme focus'!$Q$57:$Q$62</c:f>
              <c:strCache>
                <c:ptCount val="6"/>
                <c:pt idx="0">
                  <c:v>OTS flat rate for O&amp;A</c:v>
                </c:pt>
                <c:pt idx="1">
                  <c:v>OTS flat rate for travel</c:v>
                </c:pt>
                <c:pt idx="2">
                  <c:v>OTS flat rate for staff</c:v>
                </c:pt>
                <c:pt idx="3">
                  <c:v>OTS flat rate for other costs</c:v>
                </c:pt>
                <c:pt idx="4">
                  <c:v>Lump sum for prep. costs</c:v>
                </c:pt>
                <c:pt idx="5">
                  <c:v>Unit costs for staff</c:v>
                </c:pt>
              </c:strCache>
            </c:strRef>
          </c:cat>
          <c:val>
            <c:numRef>
              <c:f>'[Interreg SCOs 2021-2027 - Collection April 2024checking.xlsx]programme focus'!$S$57:$S$62</c:f>
              <c:numCache>
                <c:formatCode>0%</c:formatCode>
                <c:ptCount val="6"/>
                <c:pt idx="0">
                  <c:v>1</c:v>
                </c:pt>
                <c:pt idx="1">
                  <c:v>0.83544303797468356</c:v>
                </c:pt>
                <c:pt idx="2">
                  <c:v>0.64556962025316456</c:v>
                </c:pt>
                <c:pt idx="3">
                  <c:v>0.59493670886075944</c:v>
                </c:pt>
                <c:pt idx="4">
                  <c:v>0.55696202531645567</c:v>
                </c:pt>
                <c:pt idx="5">
                  <c:v>0.36708860759493672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F-45F6-90D9-981FD13BA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78090688"/>
        <c:axId val="1268406112"/>
      </c:barChart>
      <c:catAx>
        <c:axId val="1278090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268406112"/>
        <c:crosses val="autoZero"/>
        <c:auto val="1"/>
        <c:lblAlgn val="ctr"/>
        <c:lblOffset val="100"/>
        <c:noMultiLvlLbl val="0"/>
      </c:catAx>
      <c:valAx>
        <c:axId val="126840611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1278090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'[Interreg SCOs 2021-2027 - Collection April 2024checking.xlsx]prog specific'!$H$3:$I$17</cx:f>
        <cx:lvl ptCount="15">
          <cx:pt idx="0">Preparation</cx:pt>
          <cx:pt idx="1">Closure</cx:pt>
          <cx:pt idx="2">Meetings etc</cx:pt>
          <cx:pt idx="3">Visibility</cx:pt>
          <cx:pt idx="4">for B2B and incoming mission per country</cx:pt>
          <cx:pt idx="5">joint actions</cx:pt>
          <cx:pt idx="6">Staff</cx:pt>
          <cx:pt idx="7">Meetings/Events/trainings</cx:pt>
          <cx:pt idx="8">Equipment for Project management</cx:pt>
          <cx:pt idx="9">other</cx:pt>
          <cx:pt idx="10">Staff</cx:pt>
          <cx:pt idx="11">Travel (above 15%)</cx:pt>
          <cx:pt idx="12">National control</cx:pt>
          <cx:pt idx="13">External services</cx:pt>
        </cx:lvl>
        <cx:lvl ptCount="15">
          <cx:pt idx="0">Lump sums (60%)</cx:pt>
          <cx:pt idx="6">Unit costs (35%)</cx:pt>
          <cx:pt idx="10">Flat rates (5%)</cx:pt>
        </cx:lvl>
      </cx:strDim>
      <cx:numDim type="size">
        <cx:f>'[Interreg SCOs 2021-2027 - Collection April 2024checking.xlsx]prog specific'!$J$3:$J$17</cx:f>
        <cx:lvl ptCount="15" formatCode="Yleinen">
          <cx:pt idx="0">48</cx:pt>
          <cx:pt idx="1">9</cx:pt>
          <cx:pt idx="2">4</cx:pt>
          <cx:pt idx="6">26</cx:pt>
          <cx:pt idx="7">10</cx:pt>
          <cx:pt idx="8">1</cx:pt>
          <cx:pt idx="9">0</cx:pt>
          <cx:pt idx="10">1</cx:pt>
          <cx:pt idx="11">2</cx:pt>
          <cx:pt idx="12">0</cx:pt>
          <cx:pt idx="13">6</cx:pt>
          <cx:pt idx="14">107</cx:pt>
        </cx:lvl>
      </cx:numDim>
    </cx:data>
  </cx:chartData>
  <cx:chart>
    <cx:plotArea>
      <cx:plotAreaRegion>
        <cx:series layoutId="treemap" uniqueId="{B4E1C3C8-0171-4EFE-A5F0-C9C26F05BA62}"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2000" b="0" i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endParaRPr sz="2000"/>
              </a:p>
            </cx:txPr>
            <cx:visibility seriesName="0" categoryName="1" value="0"/>
            <cx:dataLabel idx="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 sz="2400" b="1">
                      <a:solidFill>
                        <a:schemeClr val="bg2"/>
                      </a:solidFill>
                    </a:defRPr>
                  </a:pPr>
                  <a:r>
                    <a:rPr sz="2400" b="1">
                      <a:solidFill>
                        <a:schemeClr val="bg2"/>
                      </a:solidFill>
                    </a:rPr>
                    <a:t>Lump sums (60%)</a:t>
                  </a:r>
                </a:p>
              </cx:txPr>
              <cx:visibility seriesName="0" categoryName="1" value="0"/>
            </cx:dataLabel>
            <cx:dataLabel idx="7">
              <cx:txPr>
                <a:bodyPr vertOverflow="overflow" horzOverflow="overflow" wrap="square" lIns="0" tIns="0" rIns="0" bIns="0"/>
                <a:lstStyle/>
                <a:p>
                  <a:pPr algn="ctr" rtl="0">
                    <a:defRPr sz="2400" b="1">
                      <a:solidFill>
                        <a:schemeClr val="bg2"/>
                      </a:solidFill>
                    </a:defRPr>
                  </a:pPr>
                  <a:r>
                    <a:rPr sz="2400" b="1">
                      <a:solidFill>
                        <a:schemeClr val="bg2"/>
                      </a:solidFill>
                    </a:rPr>
                    <a:t>Unit costs (35%)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 sz="2400" b="1">
                      <a:solidFill>
                        <a:schemeClr val="bg2"/>
                      </a:solidFill>
                    </a:defRPr>
                  </a:pPr>
                  <a:r>
                    <a:rPr sz="2400" b="1">
                      <a:solidFill>
                        <a:schemeClr val="bg2"/>
                      </a:solidFill>
                    </a:rPr>
                    <a:t>Flat rates (5%)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 sz="1800">
                      <a:solidFill>
                        <a:schemeClr val="bg2"/>
                      </a:solidFill>
                    </a:defRPr>
                  </a:pPr>
                  <a:r>
                    <a:rPr sz="1800">
                      <a:solidFill>
                        <a:schemeClr val="bg2"/>
                      </a:solidFill>
                    </a:rPr>
                    <a:t>Staff</a:t>
                  </a:r>
                </a:p>
              </cx:txPr>
              <cx:visibility seriesName="0" categoryName="1" value="0"/>
            </cx:dataLabel>
            <cx:dataLabel idx="14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sz="2000">
                      <a:solidFill>
                        <a:schemeClr val="bg2"/>
                      </a:solidFill>
                    </a:rPr>
                    <a:t>Travel (above 15%)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18781-FBF9-354C-A025-C49C596164BA}" type="datetimeFigureOut">
              <a:rPr lang="en-US" smtClean="0">
                <a:latin typeface="Arial" panose="020B0604020202020204" pitchFamily="34" charset="0"/>
              </a:rPr>
              <a:t>6/10/2024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4EF74-8826-BD43-B880-7A8566D08AFF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4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08FFD40-13C9-7B48-A0BE-E251E1E33FE5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F8E2375-F1B1-284C-A827-B0E603FDBD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4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58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89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59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programme specific: majority (90%) mandatory (but can be other SCO options)</a:t>
            </a:r>
            <a:r>
              <a:rPr lang="en-US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OTS: 40% mandatory, 60 % optional BUT 98% other SCO options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almost 40% of programmes using unit cost for staff; 65% using OTS flat rate for staff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31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45% of all programme specific SCOs are lump sums for prep costs (used in 44 programmes, so more than half (56%)</a:t>
            </a:r>
          </a:p>
          <a:p>
            <a:br>
              <a:rPr lang="en-GB" dirty="0"/>
            </a:br>
            <a:r>
              <a:rPr lang="en-GB" dirty="0"/>
              <a:t>Flat rates: e.g. cost of national control; travel above 15% (3 programmes) and Staff </a:t>
            </a:r>
            <a:r>
              <a:rPr lang="en-GB" dirty="0" err="1"/>
              <a:t>fr</a:t>
            </a:r>
            <a:r>
              <a:rPr lang="en-GB" dirty="0"/>
              <a:t> 38% (1 programme)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Unit costs for staff</a:t>
            </a:r>
            <a:r>
              <a:rPr lang="en-US" dirty="0"/>
              <a:t> </a:t>
            </a:r>
            <a:r>
              <a:rPr lang="en-GB" dirty="0"/>
              <a:t>37%</a:t>
            </a:r>
            <a:br>
              <a:rPr lang="en-GB" dirty="0"/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Lump sum for prep. costs</a:t>
            </a:r>
            <a:r>
              <a:rPr lang="en-US" dirty="0"/>
              <a:t> 56%</a:t>
            </a:r>
          </a:p>
          <a:p>
            <a:r>
              <a:rPr lang="en-US" dirty="0"/>
              <a:t>OTS 40% for other costs 59%</a:t>
            </a:r>
          </a:p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 flat rate for Staff</a:t>
            </a:r>
            <a:r>
              <a:rPr lang="en-US" dirty="0"/>
              <a:t> 65 %</a:t>
            </a:r>
          </a:p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 Flat rate for travel</a:t>
            </a:r>
            <a:r>
              <a:rPr lang="en-US" dirty="0"/>
              <a:t> 84 %</a:t>
            </a:r>
          </a:p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 Flat rate for O&amp;A</a:t>
            </a:r>
            <a:r>
              <a:rPr lang="en-US" dirty="0"/>
              <a:t> 100 %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82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Unit costs for staff</a:t>
            </a:r>
            <a:r>
              <a:rPr lang="en-US" dirty="0"/>
              <a:t> </a:t>
            </a:r>
            <a:r>
              <a:rPr lang="en-GB" dirty="0"/>
              <a:t>37% (in the sample 45%)</a:t>
            </a:r>
            <a:br>
              <a:rPr lang="en-GB" dirty="0"/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Lump sum for prep. costs</a:t>
            </a:r>
            <a:r>
              <a:rPr lang="en-US" dirty="0"/>
              <a:t> 56% </a:t>
            </a:r>
            <a:r>
              <a:rPr lang="en-GB" dirty="0"/>
              <a:t>(in the sample 55%)</a:t>
            </a:r>
            <a:endParaRPr lang="en-US" dirty="0"/>
          </a:p>
          <a:p>
            <a:r>
              <a:rPr lang="en-US" dirty="0"/>
              <a:t>OTS 40% for other costs 59% </a:t>
            </a:r>
            <a:r>
              <a:rPr lang="en-GB" dirty="0"/>
              <a:t>(in the sample 64%)</a:t>
            </a:r>
            <a:endParaRPr lang="en-US" dirty="0"/>
          </a:p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 flat rate for Staff</a:t>
            </a:r>
            <a:r>
              <a:rPr lang="en-US" dirty="0"/>
              <a:t> 65 % </a:t>
            </a:r>
            <a:r>
              <a:rPr lang="en-GB" dirty="0"/>
              <a:t>(in the sample 27%)</a:t>
            </a:r>
            <a:endParaRPr lang="en-US" dirty="0"/>
          </a:p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 Flat rate for travel</a:t>
            </a:r>
            <a:r>
              <a:rPr lang="en-US" dirty="0"/>
              <a:t> 84 % </a:t>
            </a:r>
            <a:r>
              <a:rPr lang="en-GB" dirty="0"/>
              <a:t>(in the sample 91%)</a:t>
            </a:r>
            <a:endParaRPr lang="en-US" dirty="0"/>
          </a:p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OTS Flat rate for O&amp;A</a:t>
            </a:r>
            <a:r>
              <a:rPr lang="en-US" dirty="0"/>
              <a:t> 100 % </a:t>
            </a:r>
            <a:r>
              <a:rPr lang="en-GB" dirty="0"/>
              <a:t>(in the sample 100%)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E2375-F1B1-284C-A827-B0E603FDBDD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87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08762F4-9837-5D57-7BB3-0C891AACAA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688" y="5413970"/>
            <a:ext cx="5839519" cy="1226299"/>
          </a:xfrm>
          <a:prstGeom prst="rect">
            <a:avLst/>
          </a:prstGeom>
        </p:spPr>
      </p:pic>
      <p:sp>
        <p:nvSpPr>
          <p:cNvPr id="8" name="Textplatzhalter 6">
            <a:extLst>
              <a:ext uri="{FF2B5EF4-FFF2-40B4-BE49-F238E27FC236}">
                <a16:creationId xmlns:a16="http://schemas.microsoft.com/office/drawing/2014/main" id="{1D63072C-52B1-F11F-B2EE-4B837D713B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3258" y="972457"/>
            <a:ext cx="5921375" cy="364202"/>
          </a:xfrm>
        </p:spPr>
        <p:txBody>
          <a:bodyPr anchor="ctr" anchorCtr="0">
            <a:spAutoFit/>
          </a:bodyPr>
          <a:lstStyle>
            <a:lvl1pPr>
              <a:defRPr lang="de-DE"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0791B0-D6B8-BDAF-69E6-E495899310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3258" y="1401081"/>
            <a:ext cx="10080625" cy="2750004"/>
          </a:xfrm>
        </p:spPr>
        <p:txBody>
          <a:bodyPr>
            <a:normAutofit/>
          </a:bodyPr>
          <a:lstStyle>
            <a:lvl1pPr>
              <a:lnSpc>
                <a:spcPts val="6800"/>
              </a:lnSpc>
              <a:spcBef>
                <a:spcPts val="0"/>
              </a:spcBef>
              <a:defRPr lang="de-DE" sz="6000" b="1" i="0" kern="1200" spc="-100" baseline="0">
                <a:solidFill>
                  <a:schemeClr val="accent2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2F37BB5A-3ABC-2892-2A2E-3F86454276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3258" y="4176710"/>
            <a:ext cx="5921375" cy="283924"/>
          </a:xfrm>
        </p:spPr>
        <p:txBody>
          <a:bodyPr anchor="ctr" anchorCtr="0">
            <a:spAutoFit/>
          </a:bodyPr>
          <a:lstStyle>
            <a:lvl1pPr>
              <a:defRPr lang="de-DE" sz="1400" b="0" kern="1200">
                <a:solidFill>
                  <a:schemeClr val="accent2">
                    <a:alpha val="70000"/>
                  </a:schemeClr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stru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8">
            <a:extLst>
              <a:ext uri="{FF2B5EF4-FFF2-40B4-BE49-F238E27FC236}">
                <a16:creationId xmlns:a16="http://schemas.microsoft.com/office/drawing/2014/main" id="{F1301140-6C45-832F-32CD-4FC8834658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333140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platzhalter 12">
            <a:extLst>
              <a:ext uri="{FF2B5EF4-FFF2-40B4-BE49-F238E27FC236}">
                <a16:creationId xmlns:a16="http://schemas.microsoft.com/office/drawing/2014/main" id="{9552784F-1045-0C7B-8BF4-E56769B08D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3229428"/>
            <a:ext cx="9333140" cy="3057071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CDDDD7-2C83-DF71-6351-416FAFDE8975}"/>
              </a:ext>
            </a:extLst>
          </p:cNvPr>
          <p:cNvSpPr/>
          <p:nvPr userDrawn="1"/>
        </p:nvSpPr>
        <p:spPr>
          <a:xfrm>
            <a:off x="1013803" y="2415986"/>
            <a:ext cx="3681567" cy="564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99" rIns="360000" rtlCol="0" anchor="ctr"/>
          <a:lstStyle/>
          <a:p>
            <a:endParaRPr lang="en-US" b="1" dirty="0">
              <a:latin typeface="Arial" panose="020B0604020202020204" pitchFamily="34" charset="0"/>
              <a:ea typeface="Open Sans" charset="0"/>
              <a:cs typeface="Arial" panose="020B0604020202020204" pitchFamily="34" charset="0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6D60742-117D-780B-1681-AC4A81AEC3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27238" y="2466975"/>
            <a:ext cx="2605087" cy="457200"/>
          </a:xfrm>
        </p:spPr>
        <p:txBody>
          <a:bodyPr>
            <a:normAutofit/>
          </a:bodyPr>
          <a:lstStyle>
            <a:lvl1pPr>
              <a:defRPr lang="de-DE" sz="1800" b="1" kern="1200">
                <a:solidFill>
                  <a:schemeClr val="lt1"/>
                </a:solidFill>
                <a:latin typeface="Arial" panose="020B0604020202020204" pitchFamily="34" charset="0"/>
                <a:ea typeface="Open Sans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87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Highli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3CA24EE-0B03-968E-0250-9FD11BE229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145587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platzhalter 12">
            <a:extLst>
              <a:ext uri="{FF2B5EF4-FFF2-40B4-BE49-F238E27FC236}">
                <a16:creationId xmlns:a16="http://schemas.microsoft.com/office/drawing/2014/main" id="{FE744792-4BE8-CF39-8A3D-5FDF366BF7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4724401"/>
            <a:ext cx="9145587" cy="820057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31A0FAE-3C56-47F2-0439-31F927F306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19176" y="3425371"/>
            <a:ext cx="10153650" cy="1117600"/>
          </a:xfrm>
          <a:solidFill>
            <a:schemeClr val="bg2"/>
          </a:solidFill>
          <a:ln w="34925" cap="rnd">
            <a:noFill/>
          </a:ln>
          <a:effectLst>
            <a:outerShdw blurRad="454947" dir="5040000" sx="102000" sy="102000" algn="ctr" rotWithShape="0">
              <a:prstClr val="black">
                <a:alpha val="13603"/>
              </a:prstClr>
            </a:outerShdw>
          </a:effectLst>
        </p:spPr>
        <p:txBody>
          <a:bodyPr lIns="1007999" anchor="ctr" anchorCtr="0">
            <a:no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F6C86515-47E9-0E81-0175-9A20580F983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27238" y="2510972"/>
            <a:ext cx="9145587" cy="820057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8147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8">
            <a:extLst>
              <a:ext uri="{FF2B5EF4-FFF2-40B4-BE49-F238E27FC236}">
                <a16:creationId xmlns:a16="http://schemas.microsoft.com/office/drawing/2014/main" id="{AC89592C-0D60-D7C8-9544-4FC562A8EC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145587" cy="11241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platzhalter 12">
            <a:extLst>
              <a:ext uri="{FF2B5EF4-FFF2-40B4-BE49-F238E27FC236}">
                <a16:creationId xmlns:a16="http://schemas.microsoft.com/office/drawing/2014/main" id="{96DE102E-15E0-D6AC-5314-68C85D6A4F0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193142" y="4767943"/>
            <a:ext cx="7979683" cy="1117600"/>
          </a:xfrm>
          <a:solidFill>
            <a:schemeClr val="bg2"/>
          </a:solidFill>
          <a:ln w="34925" cap="rnd">
            <a:noFill/>
          </a:ln>
          <a:effectLst/>
        </p:spPr>
        <p:txBody>
          <a:bodyPr lIns="360000" rIns="360000" anchor="ctr" anchorCtr="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B7FDFE6C-0385-EAC2-6040-1CBC58B562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19175" y="4775200"/>
            <a:ext cx="2167391" cy="1099457"/>
          </a:xfr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lIns="180000" rIns="0" anchor="ctr" anchorCtr="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accent2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6578A20-2453-D47E-BB45-6B72568B08A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193142" y="2322286"/>
            <a:ext cx="7979683" cy="1117600"/>
          </a:xfrm>
          <a:solidFill>
            <a:schemeClr val="bg2"/>
          </a:solidFill>
          <a:ln w="34925" cap="rnd">
            <a:noFill/>
          </a:ln>
          <a:effectLst/>
        </p:spPr>
        <p:txBody>
          <a:bodyPr lIns="360000" rIns="360000" anchor="ctr" anchorCtr="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9D7B2DC4-5682-0E3B-F094-9BB06DE521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19175" y="2329543"/>
            <a:ext cx="2167391" cy="1099457"/>
          </a:xfrm>
          <a:solidFill>
            <a:schemeClr val="accent1"/>
          </a:solidFill>
          <a:ln>
            <a:noFill/>
          </a:ln>
        </p:spPr>
        <p:txBody>
          <a:bodyPr lIns="180000" rIns="0" anchor="ctr" anchorCtr="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bg2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BA24670F-208A-032F-D552-8C61251882F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93142" y="3541485"/>
            <a:ext cx="7979683" cy="1117600"/>
          </a:xfrm>
          <a:solidFill>
            <a:schemeClr val="bg2"/>
          </a:solidFill>
          <a:ln w="34925" cap="rnd">
            <a:noFill/>
          </a:ln>
          <a:effectLst/>
        </p:spPr>
        <p:txBody>
          <a:bodyPr lIns="360000" rIns="360000" anchor="ctr" anchorCtr="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48185637-3518-7F0C-C074-DF42156373A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19175" y="3548742"/>
            <a:ext cx="2167391" cy="1099457"/>
          </a:xfr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lIns="180000" rIns="0" anchor="ctr" anchorCtr="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accent2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5957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8">
            <a:extLst>
              <a:ext uri="{FF2B5EF4-FFF2-40B4-BE49-F238E27FC236}">
                <a16:creationId xmlns:a16="http://schemas.microsoft.com/office/drawing/2014/main" id="{C75CF79E-797F-328A-029A-A7B2FA7A4D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9" y="1125538"/>
            <a:ext cx="3278442" cy="2024062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platzhalter 12">
            <a:extLst>
              <a:ext uri="{FF2B5EF4-FFF2-40B4-BE49-F238E27FC236}">
                <a16:creationId xmlns:a16="http://schemas.microsoft.com/office/drawing/2014/main" id="{773D921D-F62B-F026-5E65-61D436D766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3429000"/>
            <a:ext cx="3284991" cy="2857500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0345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0"/>
            <a:ext cx="5080000" cy="6858000"/>
          </a:xfrm>
          <a:prstGeom prst="rect">
            <a:avLst/>
          </a:prstGeom>
          <a:solidFill>
            <a:srgbClr val="CFDBEA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8796B39-8593-F6F8-988F-801CE938EA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9"/>
            <a:ext cx="4562247" cy="1465262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platzhalter 12">
            <a:extLst>
              <a:ext uri="{FF2B5EF4-FFF2-40B4-BE49-F238E27FC236}">
                <a16:creationId xmlns:a16="http://schemas.microsoft.com/office/drawing/2014/main" id="{BDDCB2D9-F5E6-C168-C09F-82C6D830F1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2746829"/>
            <a:ext cx="4571361" cy="2857500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90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val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0"/>
            <a:ext cx="5080000" cy="6858000"/>
          </a:xfrm>
          <a:prstGeom prst="rect">
            <a:avLst/>
          </a:prstGeom>
          <a:solidFill>
            <a:srgbClr val="CFDBEA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8796B39-8593-F6F8-988F-801CE938EA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27238" y="1125539"/>
            <a:ext cx="4562247" cy="1465262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de-DE" dirty="0"/>
              <a:t>Thank you for being here!</a:t>
            </a:r>
          </a:p>
        </p:txBody>
      </p:sp>
      <p:sp>
        <p:nvSpPr>
          <p:cNvPr id="5" name="Textplatzhalter 12">
            <a:extLst>
              <a:ext uri="{FF2B5EF4-FFF2-40B4-BE49-F238E27FC236}">
                <a16:creationId xmlns:a16="http://schemas.microsoft.com/office/drawing/2014/main" id="{BDDCB2D9-F5E6-C168-C09F-82C6D830F1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27238" y="2746829"/>
            <a:ext cx="4571361" cy="2857500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Your opinion matters to us. 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Please take a few minutes to provide us with feedback to help us improve our services.</a:t>
            </a:r>
            <a:endParaRPr lang="de-DE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3134134" y="4030935"/>
            <a:ext cx="1977798" cy="197779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932" y="522515"/>
            <a:ext cx="7190136" cy="581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8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6213" y="1473200"/>
            <a:ext cx="10146612" cy="3679382"/>
          </a:xfrm>
          <a:effectLst/>
        </p:spPr>
        <p:txBody>
          <a:bodyPr tIns="0" anchor="ctr" anchorCtr="0"/>
          <a:lstStyle>
            <a:lvl1pPr algn="ctr">
              <a:defRPr sz="9600" b="1" i="0">
                <a:solidFill>
                  <a:schemeClr val="accent2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5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8">
            <a:extLst>
              <a:ext uri="{FF2B5EF4-FFF2-40B4-BE49-F238E27FC236}">
                <a16:creationId xmlns:a16="http://schemas.microsoft.com/office/drawing/2014/main" id="{4870D471-81D5-8AA2-73FD-B99A3C6554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9"/>
            <a:ext cx="4990419" cy="1465262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platzhalter 12">
            <a:extLst>
              <a:ext uri="{FF2B5EF4-FFF2-40B4-BE49-F238E27FC236}">
                <a16:creationId xmlns:a16="http://schemas.microsoft.com/office/drawing/2014/main" id="{ED0DD945-75DA-9396-94A4-5C8030BF66B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129010" y="1125538"/>
            <a:ext cx="4043815" cy="147251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9D81C8FB-8F04-93EC-6650-7AF7F39543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382332" y="3055938"/>
            <a:ext cx="2080305" cy="2684462"/>
          </a:xfrm>
          <a:solidFill>
            <a:schemeClr val="bg2"/>
          </a:solidFill>
        </p:spPr>
        <p:txBody>
          <a:bodyPr lIns="108000" tIns="360000" rIns="108000" bIns="180000">
            <a:no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BA8001B1-9E93-146A-0F74-12A2758A562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737426" y="3055938"/>
            <a:ext cx="2080305" cy="2684462"/>
          </a:xfrm>
          <a:solidFill>
            <a:schemeClr val="bg2"/>
          </a:solidFill>
        </p:spPr>
        <p:txBody>
          <a:bodyPr lIns="108000" tIns="360000" rIns="108000" bIns="180000">
            <a:no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66581D62-F91A-4C09-59A5-DE087D07152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092520" y="3055938"/>
            <a:ext cx="2080305" cy="2684462"/>
          </a:xfrm>
          <a:solidFill>
            <a:schemeClr val="bg2"/>
          </a:solidFill>
        </p:spPr>
        <p:txBody>
          <a:bodyPr lIns="108000" tIns="360000" rIns="108000" bIns="180000">
            <a:no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FF16321B-C43F-EF64-5575-3E56A432BC4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027238" y="3055938"/>
            <a:ext cx="2080305" cy="2684462"/>
          </a:xfrm>
          <a:solidFill>
            <a:schemeClr val="bg2"/>
          </a:solidFill>
        </p:spPr>
        <p:txBody>
          <a:bodyPr lIns="108000" tIns="360000" rIns="108000" bIns="180000">
            <a:noAutofit/>
          </a:bodyPr>
          <a:lstStyle>
            <a:lvl1pPr algn="ctr">
              <a:lnSpc>
                <a:spcPct val="110000"/>
              </a:lnSpc>
              <a:spcBef>
                <a:spcPts val="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5544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A"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>
            <a:extLst>
              <a:ext uri="{FF2B5EF4-FFF2-40B4-BE49-F238E27FC236}">
                <a16:creationId xmlns:a16="http://schemas.microsoft.com/office/drawing/2014/main" id="{1F01A652-7B7F-A681-73E4-8702DC29C45E}"/>
              </a:ext>
            </a:extLst>
          </p:cNvPr>
          <p:cNvSpPr/>
          <p:nvPr userDrawn="1"/>
        </p:nvSpPr>
        <p:spPr>
          <a:xfrm>
            <a:off x="1019175" y="2354943"/>
            <a:ext cx="11172825" cy="564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3BD93AF-0EB2-41CE-3E53-121DD748C4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79368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AAFD63B6-51F3-1CBD-12EE-9DAEF060B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79368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8ED7AB8C-214E-9014-2B90-A5A5F0CC93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34495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8985EA3D-D695-D52C-2456-E66A3632BF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27238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7082F5E-A81E-5DE9-6892-F4536B014C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05434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9ED3CD3-0A06-CA3D-DD01-8FA5C6523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05434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0C1B3305-0DB8-E8FE-E319-C2B15F2876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53303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732C8718-F292-AE0B-B21A-3FAACBE8A0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53303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EA10445-89BC-5DF1-F41F-6ECB6D323E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027238" y="1125540"/>
            <a:ext cx="9145587" cy="1066118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121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B"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>
            <a:extLst>
              <a:ext uri="{FF2B5EF4-FFF2-40B4-BE49-F238E27FC236}">
                <a16:creationId xmlns:a16="http://schemas.microsoft.com/office/drawing/2014/main" id="{1F01A652-7B7F-A681-73E4-8702DC29C45E}"/>
              </a:ext>
            </a:extLst>
          </p:cNvPr>
          <p:cNvSpPr/>
          <p:nvPr userDrawn="1"/>
        </p:nvSpPr>
        <p:spPr>
          <a:xfrm>
            <a:off x="0" y="2354943"/>
            <a:ext cx="11172825" cy="564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3BD93AF-0EB2-41CE-3E53-121DD748C4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79368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AAFD63B6-51F3-1CBD-12EE-9DAEF060B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79368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8ED7AB8C-214E-9014-2B90-A5A5F0CC93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34495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8985EA3D-D695-D52C-2456-E66A3632BF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27238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7082F5E-A81E-5DE9-6892-F4536B014C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05434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9ED3CD3-0A06-CA3D-DD01-8FA5C6523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05434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0C1B3305-0DB8-E8FE-E319-C2B15F2876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53303" y="251119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732C8718-F292-AE0B-B21A-3FAACBE8A0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53303" y="3142572"/>
            <a:ext cx="2167391" cy="2663142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EA10445-89BC-5DF1-F41F-6ECB6D323E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027238" y="1125540"/>
            <a:ext cx="9145587" cy="1066118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68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2">
    <p:bg>
      <p:bgPr>
        <a:solidFill>
          <a:srgbClr val="F4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6">
            <a:extLst>
              <a:ext uri="{FF2B5EF4-FFF2-40B4-BE49-F238E27FC236}">
                <a16:creationId xmlns:a16="http://schemas.microsoft.com/office/drawing/2014/main" id="{1D63072C-52B1-F11F-B2EE-4B837D713B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3258" y="972457"/>
            <a:ext cx="5921375" cy="364202"/>
          </a:xfrm>
        </p:spPr>
        <p:txBody>
          <a:bodyPr anchor="ctr" anchorCtr="0">
            <a:spAutoFit/>
          </a:bodyPr>
          <a:lstStyle>
            <a:lvl1pPr>
              <a:defRPr lang="de-DE" sz="18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2F37BB5A-3ABC-2892-2A2E-3F86454276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3258" y="4176710"/>
            <a:ext cx="5921375" cy="283924"/>
          </a:xfrm>
        </p:spPr>
        <p:txBody>
          <a:bodyPr anchor="ctr" anchorCtr="0">
            <a:spAutoFit/>
          </a:bodyPr>
          <a:lstStyle>
            <a:lvl1pPr>
              <a:defRPr lang="de-DE" sz="1400" b="0" kern="1200">
                <a:solidFill>
                  <a:schemeClr val="accent2">
                    <a:alpha val="70000"/>
                  </a:schemeClr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0BE7447-DFA7-37BC-C176-4530676C78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564" y="5411962"/>
            <a:ext cx="5839519" cy="1226299"/>
          </a:xfrm>
          <a:prstGeom prst="rect">
            <a:avLst/>
          </a:prstGeom>
        </p:spPr>
      </p:pic>
      <p:sp>
        <p:nvSpPr>
          <p:cNvPr id="4" name="Textplatzhalter 9">
            <a:extLst>
              <a:ext uri="{FF2B5EF4-FFF2-40B4-BE49-F238E27FC236}">
                <a16:creationId xmlns:a16="http://schemas.microsoft.com/office/drawing/2014/main" id="{6F995350-193A-8B05-09C4-2BC274CB1C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3258" y="1401081"/>
            <a:ext cx="10080625" cy="2750004"/>
          </a:xfrm>
        </p:spPr>
        <p:txBody>
          <a:bodyPr>
            <a:normAutofit/>
          </a:bodyPr>
          <a:lstStyle>
            <a:lvl1pPr>
              <a:lnSpc>
                <a:spcPts val="6800"/>
              </a:lnSpc>
              <a:spcBef>
                <a:spcPts val="0"/>
              </a:spcBef>
              <a:defRPr lang="de-DE" sz="6000" b="1" i="0" kern="1200" spc="-100" baseline="0">
                <a:solidFill>
                  <a:schemeClr val="accent2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2454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ere are we now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8">
            <a:extLst>
              <a:ext uri="{FF2B5EF4-FFF2-40B4-BE49-F238E27FC236}">
                <a16:creationId xmlns:a16="http://schemas.microsoft.com/office/drawing/2014/main" id="{BF665498-0B7C-70E4-DEEC-AB092EB329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9"/>
            <a:ext cx="6226210" cy="1465262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platzhalter 12">
            <a:extLst>
              <a:ext uri="{FF2B5EF4-FFF2-40B4-BE49-F238E27FC236}">
                <a16:creationId xmlns:a16="http://schemas.microsoft.com/office/drawing/2014/main" id="{971AC81E-42E9-C332-2B4D-1E7F8588A9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027238" y="2746829"/>
            <a:ext cx="6238648" cy="1382485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7E068AF6-23BE-87F4-4EE3-040FB81507B7}"/>
              </a:ext>
            </a:extLst>
          </p:cNvPr>
          <p:cNvSpPr/>
          <p:nvPr userDrawn="1"/>
        </p:nvSpPr>
        <p:spPr>
          <a:xfrm>
            <a:off x="9463314" y="0"/>
            <a:ext cx="2728686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5" name="Textplatzhalter 12">
            <a:extLst>
              <a:ext uri="{FF2B5EF4-FFF2-40B4-BE49-F238E27FC236}">
                <a16:creationId xmlns:a16="http://schemas.microsoft.com/office/drawing/2014/main" id="{15069D08-D0B4-4631-1432-F941E82744E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898743" y="549275"/>
            <a:ext cx="2097314" cy="5737225"/>
          </a:xfrm>
        </p:spPr>
        <p:txBody>
          <a:bodyPr anchor="t" anchorCtr="0">
            <a:noAutofit/>
          </a:bodyPr>
          <a:lstStyle>
            <a:lvl1pPr>
              <a:lnSpc>
                <a:spcPct val="200000"/>
              </a:lnSpc>
              <a:spcBef>
                <a:spcPts val="0"/>
              </a:spcBef>
              <a:defRPr lang="de-DE" sz="1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824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"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3BD93AF-0EB2-41CE-3E53-121DD748C4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79368" y="2547257"/>
            <a:ext cx="2181603" cy="659717"/>
          </a:xfrm>
        </p:spPr>
        <p:txBody>
          <a:bodyPr anchor="t" anchorCtr="0">
            <a:no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4400" b="1" kern="1200">
                <a:solidFill>
                  <a:schemeClr val="tx2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AAFD63B6-51F3-1CBD-12EE-9DAEF060B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79368" y="3897313"/>
            <a:ext cx="2167391" cy="1821316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3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8ED7AB8C-214E-9014-2B90-A5A5F0CC93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34495" y="2547257"/>
            <a:ext cx="2167391" cy="659717"/>
          </a:xfrm>
        </p:spPr>
        <p:txBody>
          <a:bodyPr anchor="t" anchorCtr="0">
            <a:no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4400" b="1" kern="1200">
                <a:solidFill>
                  <a:schemeClr val="tx2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8985EA3D-D695-D52C-2456-E66A3632BF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027238" y="3897313"/>
            <a:ext cx="2167391" cy="1821316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3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7082F5E-A81E-5DE9-6892-F4536B014C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05434" y="2547257"/>
            <a:ext cx="2167391" cy="659717"/>
          </a:xfrm>
        </p:spPr>
        <p:txBody>
          <a:bodyPr anchor="t" anchorCtr="0">
            <a:no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4400" b="1" kern="1200">
                <a:solidFill>
                  <a:schemeClr val="tx2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9ED3CD3-0A06-CA3D-DD01-8FA5C6523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05434" y="3897313"/>
            <a:ext cx="2167391" cy="1821316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3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0C1B3305-0DB8-E8FE-E319-C2B15F2876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53303" y="2547257"/>
            <a:ext cx="2178126" cy="659717"/>
          </a:xfrm>
        </p:spPr>
        <p:txBody>
          <a:bodyPr anchor="t" anchorCtr="0">
            <a:no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4400" b="1" kern="1200">
                <a:solidFill>
                  <a:schemeClr val="tx2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732C8718-F292-AE0B-B21A-3FAACBE8A0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53303" y="3897313"/>
            <a:ext cx="2167391" cy="1821316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3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EA10445-89BC-5DF1-F41F-6ECB6D323E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027238" y="1125540"/>
            <a:ext cx="9145587" cy="1066118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CEEBEA5A-25BF-6FFB-5C91-25F498F9E26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79368" y="3461883"/>
            <a:ext cx="2181603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platzhalter 8">
            <a:extLst>
              <a:ext uri="{FF2B5EF4-FFF2-40B4-BE49-F238E27FC236}">
                <a16:creationId xmlns:a16="http://schemas.microsoft.com/office/drawing/2014/main" id="{7023222A-4EF6-3414-AA94-184A5C62F1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34495" y="3461883"/>
            <a:ext cx="2167391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platzhalter 8">
            <a:extLst>
              <a:ext uri="{FF2B5EF4-FFF2-40B4-BE49-F238E27FC236}">
                <a16:creationId xmlns:a16="http://schemas.microsoft.com/office/drawing/2014/main" id="{39FB2A9B-568E-32D5-85BF-6A02A534162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005434" y="3461883"/>
            <a:ext cx="2167391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6FFA1C90-86A9-5620-E564-24E4948A946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53303" y="3461883"/>
            <a:ext cx="2178126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3577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>
            <a:extLst>
              <a:ext uri="{FF2B5EF4-FFF2-40B4-BE49-F238E27FC236}">
                <a16:creationId xmlns:a16="http://schemas.microsoft.com/office/drawing/2014/main" id="{FAE5F939-D6CD-76DD-F2E6-15FDD921C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974624"/>
            <a:ext cx="9333140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4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platzhalter 12">
            <a:extLst>
              <a:ext uri="{FF2B5EF4-FFF2-40B4-BE49-F238E27FC236}">
                <a16:creationId xmlns:a16="http://schemas.microsoft.com/office/drawing/2014/main" id="{440ABDF8-D122-F279-6CFB-BF69D466CE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3429000"/>
            <a:ext cx="9333140" cy="2857500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8880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-ign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360158" y="3429000"/>
            <a:ext cx="4821363" cy="28600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2028823" y="3429000"/>
            <a:ext cx="4067177" cy="2860040"/>
          </a:xfrm>
          <a:prstGeom prst="rect">
            <a:avLst/>
          </a:prstGeom>
          <a:solidFill>
            <a:srgbClr val="CFDBEA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BC45E175-F5C0-0BA4-6BD9-674695B285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145587" cy="11241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000" b="1" i="0" kern="1200" spc="-100" baseline="0">
                <a:solidFill>
                  <a:schemeClr val="accent2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platzhalter 12">
            <a:extLst>
              <a:ext uri="{FF2B5EF4-FFF2-40B4-BE49-F238E27FC236}">
                <a16:creationId xmlns:a16="http://schemas.microsoft.com/office/drawing/2014/main" id="{A294DDED-03CB-D1DC-8E45-FF6330EE12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27238" y="2336801"/>
            <a:ext cx="9145587" cy="8200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985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055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>
            <a:extLst>
              <a:ext uri="{FF2B5EF4-FFF2-40B4-BE49-F238E27FC236}">
                <a16:creationId xmlns:a16="http://schemas.microsoft.com/office/drawing/2014/main" id="{1F01A652-7B7F-A681-73E4-8702DC29C45E}"/>
              </a:ext>
            </a:extLst>
          </p:cNvPr>
          <p:cNvSpPr/>
          <p:nvPr userDrawn="1"/>
        </p:nvSpPr>
        <p:spPr>
          <a:xfrm>
            <a:off x="1019175" y="3429000"/>
            <a:ext cx="11172825" cy="564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4" name="Textplatzhalter 9">
            <a:extLst>
              <a:ext uri="{FF2B5EF4-FFF2-40B4-BE49-F238E27FC236}">
                <a16:creationId xmlns:a16="http://schemas.microsoft.com/office/drawing/2014/main" id="{CD8DDE84-B979-8558-202E-B1C97925DC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3258" y="1219653"/>
            <a:ext cx="10080625" cy="2038804"/>
          </a:xfrm>
        </p:spPr>
        <p:txBody>
          <a:bodyPr>
            <a:normAutofit/>
          </a:bodyPr>
          <a:lstStyle>
            <a:lvl1pPr>
              <a:lnSpc>
                <a:spcPts val="6800"/>
              </a:lnSpc>
              <a:spcBef>
                <a:spcPts val="0"/>
              </a:spcBef>
              <a:defRPr lang="de-DE" sz="8000" b="1" i="0" kern="1200" spc="-160" baseline="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3BD93AF-0EB2-41CE-3E53-121DD748C4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20858" y="3701370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AAFD63B6-51F3-1CBD-12EE-9DAEF060B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13601" y="4144057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8ED7AB8C-214E-9014-2B90-A5A5F0CC93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25373" y="3701370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8985EA3D-D695-D52C-2456-E66A3632BF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18116" y="4144057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7082F5E-A81E-5DE9-6892-F4536B014C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307716" y="3701370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9ED3CD3-0A06-CA3D-DD01-8FA5C6523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00459" y="4144057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696DD38E-80CB-E527-7FFD-6095842CF5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09089" y="3701370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platzhalter 8">
            <a:extLst>
              <a:ext uri="{FF2B5EF4-FFF2-40B4-BE49-F238E27FC236}">
                <a16:creationId xmlns:a16="http://schemas.microsoft.com/office/drawing/2014/main" id="{B8244D74-8D3E-33BC-F41A-7EFF38AB54D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01832" y="4144057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0C1B3305-0DB8-E8FE-E319-C2B15F2876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48516" y="3701370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732C8718-F292-AE0B-B21A-3FAACBE8A0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41259" y="4144057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261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ooong"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">
            <a:extLst>
              <a:ext uri="{FF2B5EF4-FFF2-40B4-BE49-F238E27FC236}">
                <a16:creationId xmlns:a16="http://schemas.microsoft.com/office/drawing/2014/main" id="{1F01A652-7B7F-A681-73E4-8702DC29C45E}"/>
              </a:ext>
            </a:extLst>
          </p:cNvPr>
          <p:cNvSpPr/>
          <p:nvPr userDrawn="1"/>
        </p:nvSpPr>
        <p:spPr>
          <a:xfrm>
            <a:off x="1019175" y="4394203"/>
            <a:ext cx="11172825" cy="564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4" name="Textplatzhalter 9">
            <a:extLst>
              <a:ext uri="{FF2B5EF4-FFF2-40B4-BE49-F238E27FC236}">
                <a16:creationId xmlns:a16="http://schemas.microsoft.com/office/drawing/2014/main" id="{CD8DDE84-B979-8558-202E-B1C97925DC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3258" y="508453"/>
            <a:ext cx="10080625" cy="2038804"/>
          </a:xfrm>
        </p:spPr>
        <p:txBody>
          <a:bodyPr>
            <a:normAutofit/>
          </a:bodyPr>
          <a:lstStyle>
            <a:lvl1pPr>
              <a:lnSpc>
                <a:spcPts val="6800"/>
              </a:lnSpc>
              <a:spcBef>
                <a:spcPts val="0"/>
              </a:spcBef>
              <a:defRPr lang="de-DE" sz="8000" b="1" i="0" kern="1200" spc="-160" baseline="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3BD93AF-0EB2-41CE-3E53-121DD748C4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47429" y="4666573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AAFD63B6-51F3-1CBD-12EE-9DAEF060B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40172" y="5109260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8ED7AB8C-214E-9014-2B90-A5A5F0CC93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51944" y="4666573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8985EA3D-D695-D52C-2456-E66A3632BF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44687" y="5109260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7082F5E-A81E-5DE9-6892-F4536B014C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34287" y="4666573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9ED3CD3-0A06-CA3D-DD01-8FA5C6523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27030" y="5109260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696DD38E-80CB-E527-7FFD-6095842CF5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535660" y="4666573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platzhalter 8">
            <a:extLst>
              <a:ext uri="{FF2B5EF4-FFF2-40B4-BE49-F238E27FC236}">
                <a16:creationId xmlns:a16="http://schemas.microsoft.com/office/drawing/2014/main" id="{B8244D74-8D3E-33BC-F41A-7EFF38AB54D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8403" y="5109260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0C1B3305-0DB8-E8FE-E319-C2B15F2876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75087" y="4666573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732C8718-F292-AE0B-B21A-3FAACBE8A0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867830" y="5109260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Rectangle 74">
            <a:extLst>
              <a:ext uri="{FF2B5EF4-FFF2-40B4-BE49-F238E27FC236}">
                <a16:creationId xmlns:a16="http://schemas.microsoft.com/office/drawing/2014/main" id="{2C8C7231-8E7C-3216-599A-7A2757D9D957}"/>
              </a:ext>
            </a:extLst>
          </p:cNvPr>
          <p:cNvSpPr/>
          <p:nvPr userDrawn="1"/>
        </p:nvSpPr>
        <p:spPr>
          <a:xfrm>
            <a:off x="1019175" y="2296889"/>
            <a:ext cx="11172825" cy="5640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</a:endParaRPr>
          </a:p>
        </p:txBody>
      </p:sp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2712F608-1D0C-A50D-0A0E-BD0541E6C1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747429" y="256925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Textplatzhalter 8">
            <a:extLst>
              <a:ext uri="{FF2B5EF4-FFF2-40B4-BE49-F238E27FC236}">
                <a16:creationId xmlns:a16="http://schemas.microsoft.com/office/drawing/2014/main" id="{9FD9C8A6-CD90-67EF-7ADE-B16CE9CF671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740172" y="3011946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Textplatzhalter 8">
            <a:extLst>
              <a:ext uri="{FF2B5EF4-FFF2-40B4-BE49-F238E27FC236}">
                <a16:creationId xmlns:a16="http://schemas.microsoft.com/office/drawing/2014/main" id="{F87D4A40-37F6-2B8E-4206-525D8316E79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951944" y="256925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Textplatzhalter 8">
            <a:extLst>
              <a:ext uri="{FF2B5EF4-FFF2-40B4-BE49-F238E27FC236}">
                <a16:creationId xmlns:a16="http://schemas.microsoft.com/office/drawing/2014/main" id="{6F6B3FC1-0084-0AFD-7A7E-405D49857C3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44687" y="3011946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Textplatzhalter 8">
            <a:extLst>
              <a:ext uri="{FF2B5EF4-FFF2-40B4-BE49-F238E27FC236}">
                <a16:creationId xmlns:a16="http://schemas.microsoft.com/office/drawing/2014/main" id="{D6E28EAF-ACEE-9871-86F6-A31AF1FC94D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634287" y="256925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Textplatzhalter 8">
            <a:extLst>
              <a:ext uri="{FF2B5EF4-FFF2-40B4-BE49-F238E27FC236}">
                <a16:creationId xmlns:a16="http://schemas.microsoft.com/office/drawing/2014/main" id="{32A0E162-BC13-5180-CAAF-6FBE906EF3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627030" y="3011946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2" name="Textplatzhalter 8">
            <a:extLst>
              <a:ext uri="{FF2B5EF4-FFF2-40B4-BE49-F238E27FC236}">
                <a16:creationId xmlns:a16="http://schemas.microsoft.com/office/drawing/2014/main" id="{5B061380-6F81-1779-4846-B4D54787CF7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535660" y="256925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3" name="Textplatzhalter 8">
            <a:extLst>
              <a:ext uri="{FF2B5EF4-FFF2-40B4-BE49-F238E27FC236}">
                <a16:creationId xmlns:a16="http://schemas.microsoft.com/office/drawing/2014/main" id="{CB71E1CB-D9AB-EAD4-4C56-178837C7E8E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528403" y="3011946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4" name="Textplatzhalter 8">
            <a:extLst>
              <a:ext uri="{FF2B5EF4-FFF2-40B4-BE49-F238E27FC236}">
                <a16:creationId xmlns:a16="http://schemas.microsoft.com/office/drawing/2014/main" id="{D5ADFF4D-A30D-9F1F-8C11-5CE0B099D8D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75087" y="2569259"/>
            <a:ext cx="1596799" cy="311150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20000"/>
              </a:lnSpc>
              <a:spcBef>
                <a:spcPts val="1000"/>
              </a:spcBef>
              <a:defRPr lang="de-DE" sz="1400" b="1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5" name="Textplatzhalter 8">
            <a:extLst>
              <a:ext uri="{FF2B5EF4-FFF2-40B4-BE49-F238E27FC236}">
                <a16:creationId xmlns:a16="http://schemas.microsoft.com/office/drawing/2014/main" id="{46F6610F-8B5D-3F6A-89C8-BAEEF684968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67830" y="3011946"/>
            <a:ext cx="1596799" cy="1291544"/>
          </a:xfrm>
        </p:spPr>
        <p:txBody>
          <a:bodyPr>
            <a:normAutofit/>
          </a:bodyPr>
          <a:lstStyle>
            <a:lvl1pPr marL="0" algn="l" defTabSz="914330" rtl="0" eaLnBrk="1" latinLnBrk="0" hangingPunct="1">
              <a:lnSpc>
                <a:spcPct val="100000"/>
              </a:lnSpc>
              <a:spcBef>
                <a:spcPts val="1000"/>
              </a:spcBef>
              <a:defRPr lang="de-DE"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71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/ Chapter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23580" y="0"/>
            <a:ext cx="3043596" cy="4572000"/>
          </a:xfrm>
          <a:prstGeom prst="rect">
            <a:avLst/>
          </a:prstGeom>
          <a:solidFill>
            <a:srgbClr val="CFDBEA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 b="1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5EDF0B29-E967-7E4A-0159-4B9D3929DF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57775" y="1088571"/>
            <a:ext cx="5988050" cy="214811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4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49B12B07-C14F-80A6-C7A1-CA8044C5B5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72063" y="3302001"/>
            <a:ext cx="5988050" cy="262731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2000" b="0" kern="1200">
                <a:solidFill>
                  <a:schemeClr val="tx1">
                    <a:alpha val="7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F0B47F0-4313-1FDD-69D3-E25587C0FA47}"/>
              </a:ext>
            </a:extLst>
          </p:cNvPr>
          <p:cNvGrpSpPr/>
          <p:nvPr userDrawn="1"/>
        </p:nvGrpSpPr>
        <p:grpSpPr>
          <a:xfrm>
            <a:off x="3041997" y="3442555"/>
            <a:ext cx="1025180" cy="2281970"/>
            <a:chOff x="3041997" y="3442555"/>
            <a:chExt cx="1025180" cy="2281970"/>
          </a:xfrm>
        </p:grpSpPr>
        <p:sp>
          <p:nvSpPr>
            <p:cNvPr id="16" name="Rectangle 7">
              <a:extLst>
                <a:ext uri="{FF2B5EF4-FFF2-40B4-BE49-F238E27FC236}">
                  <a16:creationId xmlns:a16="http://schemas.microsoft.com/office/drawing/2014/main" id="{8009784E-3E10-8E6E-97D1-B7CA19F16D9E}"/>
                </a:ext>
              </a:extLst>
            </p:cNvPr>
            <p:cNvSpPr/>
            <p:nvPr/>
          </p:nvSpPr>
          <p:spPr>
            <a:xfrm>
              <a:off x="3041997" y="3442555"/>
              <a:ext cx="1025180" cy="22819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0" dist="254000" dir="5400000" sx="90418" sy="90418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360000" rtlCol="0" anchor="ctr"/>
            <a:lstStyle/>
            <a:p>
              <a:pPr algn="r"/>
              <a:endParaRPr lang="en-US" sz="1400" dirty="0">
                <a:latin typeface="Arial" panose="020B0604020202020204" pitchFamily="34" charset="0"/>
                <a:ea typeface="Open Sans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8CF05BDC-8E9E-4EC4-584C-647EB2E39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393" y="5283397"/>
              <a:ext cx="306387" cy="247432"/>
            </a:xfrm>
            <a:custGeom>
              <a:avLst/>
              <a:gdLst>
                <a:gd name="T0" fmla="*/ 159 w 160"/>
                <a:gd name="T1" fmla="*/ 66 h 128"/>
                <a:gd name="T2" fmla="*/ 98 w 160"/>
                <a:gd name="T3" fmla="*/ 127 h 128"/>
                <a:gd name="T4" fmla="*/ 96 w 160"/>
                <a:gd name="T5" fmla="*/ 128 h 128"/>
                <a:gd name="T6" fmla="*/ 94 w 160"/>
                <a:gd name="T7" fmla="*/ 127 h 128"/>
                <a:gd name="T8" fmla="*/ 94 w 160"/>
                <a:gd name="T9" fmla="*/ 124 h 128"/>
                <a:gd name="T10" fmla="*/ 152 w 160"/>
                <a:gd name="T11" fmla="*/ 66 h 128"/>
                <a:gd name="T12" fmla="*/ 2 w 160"/>
                <a:gd name="T13" fmla="*/ 66 h 128"/>
                <a:gd name="T14" fmla="*/ 0 w 160"/>
                <a:gd name="T15" fmla="*/ 64 h 128"/>
                <a:gd name="T16" fmla="*/ 2 w 160"/>
                <a:gd name="T17" fmla="*/ 61 h 128"/>
                <a:gd name="T18" fmla="*/ 152 w 160"/>
                <a:gd name="T19" fmla="*/ 61 h 128"/>
                <a:gd name="T20" fmla="*/ 94 w 160"/>
                <a:gd name="T21" fmla="*/ 4 h 128"/>
                <a:gd name="T22" fmla="*/ 94 w 160"/>
                <a:gd name="T23" fmla="*/ 1 h 128"/>
                <a:gd name="T24" fmla="*/ 98 w 160"/>
                <a:gd name="T25" fmla="*/ 1 h 128"/>
                <a:gd name="T26" fmla="*/ 159 w 160"/>
                <a:gd name="T27" fmla="*/ 62 h 128"/>
                <a:gd name="T28" fmla="*/ 160 w 160"/>
                <a:gd name="T29" fmla="*/ 63 h 128"/>
                <a:gd name="T30" fmla="*/ 160 w 160"/>
                <a:gd name="T31" fmla="*/ 63 h 128"/>
                <a:gd name="T32" fmla="*/ 160 w 160"/>
                <a:gd name="T33" fmla="*/ 63 h 128"/>
                <a:gd name="T34" fmla="*/ 160 w 160"/>
                <a:gd name="T35" fmla="*/ 64 h 128"/>
                <a:gd name="T36" fmla="*/ 159 w 160"/>
                <a:gd name="T37" fmla="*/ 6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28">
                  <a:moveTo>
                    <a:pt x="159" y="66"/>
                  </a:moveTo>
                  <a:cubicBezTo>
                    <a:pt x="98" y="127"/>
                    <a:pt x="98" y="127"/>
                    <a:pt x="98" y="127"/>
                  </a:cubicBezTo>
                  <a:cubicBezTo>
                    <a:pt x="97" y="128"/>
                    <a:pt x="97" y="128"/>
                    <a:pt x="96" y="128"/>
                  </a:cubicBezTo>
                  <a:cubicBezTo>
                    <a:pt x="95" y="128"/>
                    <a:pt x="95" y="128"/>
                    <a:pt x="94" y="127"/>
                  </a:cubicBezTo>
                  <a:cubicBezTo>
                    <a:pt x="93" y="126"/>
                    <a:pt x="93" y="125"/>
                    <a:pt x="94" y="124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5"/>
                    <a:pt x="0" y="64"/>
                  </a:cubicBezTo>
                  <a:cubicBezTo>
                    <a:pt x="0" y="63"/>
                    <a:pt x="1" y="61"/>
                    <a:pt x="2" y="61"/>
                  </a:cubicBezTo>
                  <a:cubicBezTo>
                    <a:pt x="152" y="61"/>
                    <a:pt x="152" y="61"/>
                    <a:pt x="152" y="61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3"/>
                    <a:pt x="93" y="2"/>
                    <a:pt x="94" y="1"/>
                  </a:cubicBezTo>
                  <a:cubicBezTo>
                    <a:pt x="95" y="0"/>
                    <a:pt x="97" y="0"/>
                    <a:pt x="98" y="1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2"/>
                    <a:pt x="160" y="62"/>
                    <a:pt x="160" y="63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65"/>
                    <a:pt x="160" y="65"/>
                    <a:pt x="159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209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>
            <a:extLst>
              <a:ext uri="{FF2B5EF4-FFF2-40B4-BE49-F238E27FC236}">
                <a16:creationId xmlns:a16="http://schemas.microsoft.com/office/drawing/2014/main" id="{FAE5F939-D6CD-76DD-F2E6-15FDD921C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333140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400" b="1" i="0" kern="1200" spc="-100" baseline="0">
                <a:solidFill>
                  <a:schemeClr val="accent3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platzhalter 12">
            <a:extLst>
              <a:ext uri="{FF2B5EF4-FFF2-40B4-BE49-F238E27FC236}">
                <a16:creationId xmlns:a16="http://schemas.microsoft.com/office/drawing/2014/main" id="{440ABDF8-D122-F279-6CFB-BF69D466CE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2475366"/>
            <a:ext cx="9333140" cy="3811134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>
            <a:extLst>
              <a:ext uri="{FF2B5EF4-FFF2-40B4-BE49-F238E27FC236}">
                <a16:creationId xmlns:a16="http://schemas.microsoft.com/office/drawing/2014/main" id="{FAE5F939-D6CD-76DD-F2E6-15FDD921C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333140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4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70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>
            <a:extLst>
              <a:ext uri="{FF2B5EF4-FFF2-40B4-BE49-F238E27FC236}">
                <a16:creationId xmlns:a16="http://schemas.microsoft.com/office/drawing/2014/main" id="{FAE5F939-D6CD-76DD-F2E6-15FDD921C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333140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400" b="1" i="0" kern="1200" spc="-100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2027238" y="2623931"/>
            <a:ext cx="9332912" cy="345937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6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c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>
            <a:extLst>
              <a:ext uri="{FF2B5EF4-FFF2-40B4-BE49-F238E27FC236}">
                <a16:creationId xmlns:a16="http://schemas.microsoft.com/office/drawing/2014/main" id="{FAE5F939-D6CD-76DD-F2E6-15FDD921C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8" y="1125538"/>
            <a:ext cx="9333140" cy="1225776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lang="de-DE" sz="4400" b="1" i="0" kern="1200" spc="-100" baseline="0">
                <a:solidFill>
                  <a:schemeClr val="accent3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platzhalter 12">
            <a:extLst>
              <a:ext uri="{FF2B5EF4-FFF2-40B4-BE49-F238E27FC236}">
                <a16:creationId xmlns:a16="http://schemas.microsoft.com/office/drawing/2014/main" id="{440ABDF8-D122-F279-6CFB-BF69D466CE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27238" y="2475366"/>
            <a:ext cx="9333140" cy="3811134"/>
          </a:xfrm>
        </p:spPr>
        <p:txBody>
          <a:bodyPr numCol="2" spcCol="360000"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lang="de-DE"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488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8824" y="946702"/>
            <a:ext cx="9152697" cy="1249845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rm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8824" y="2514600"/>
            <a:ext cx="9152698" cy="342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2"/>
            <a:r>
              <a:rPr lang="en-US" dirty="0"/>
              <a:t>Write here text</a:t>
            </a:r>
          </a:p>
          <a:p>
            <a:pPr lvl="3"/>
            <a:r>
              <a:rPr lang="en-US" dirty="0"/>
              <a:t>Write here text</a:t>
            </a:r>
          </a:p>
          <a:p>
            <a:pPr lvl="4"/>
            <a:r>
              <a:rPr lang="en-US" dirty="0"/>
              <a:t>Write here text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1" y="6291470"/>
            <a:ext cx="984250" cy="566529"/>
          </a:xfrm>
          <a:prstGeom prst="rect">
            <a:avLst/>
          </a:prstGeom>
          <a:solidFill>
            <a:srgbClr val="CFDB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 rot="16200000">
            <a:off x="-57771" y="563244"/>
            <a:ext cx="10887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b="1" i="0" dirty="0">
                <a:solidFill>
                  <a:schemeClr val="tx1"/>
                </a:solidFill>
                <a:latin typeface="Arial" panose="020B0604020202020204" pitchFamily="34" charset="0"/>
                <a:ea typeface="Montserrat SemiBold" charset="0"/>
                <a:cs typeface="Arial" panose="020B0604020202020204" pitchFamily="34" charset="0"/>
              </a:rPr>
              <a:t>PRESENTATION</a:t>
            </a:r>
          </a:p>
        </p:txBody>
      </p:sp>
      <p:sp>
        <p:nvSpPr>
          <p:cNvPr id="26" name="Slide Number Placeholder 24"/>
          <p:cNvSpPr txBox="1">
            <a:spLocks/>
          </p:cNvSpPr>
          <p:nvPr userDrawn="1"/>
        </p:nvSpPr>
        <p:spPr>
          <a:xfrm>
            <a:off x="0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1000" b="1" i="0" baseline="0" smtClean="0">
                <a:solidFill>
                  <a:schemeClr val="tx1"/>
                </a:solidFill>
                <a:latin typeface="Arial" panose="020B0604020202020204" pitchFamily="34" charset="0"/>
                <a:ea typeface="Open Sans Semibold" charset="0"/>
                <a:cs typeface="Arial" panose="020B0604020202020204" pitchFamily="34" charset="0"/>
              </a:rPr>
              <a:pPr algn="ctr"/>
              <a:t>‹#›</a:t>
            </a:fld>
            <a:endParaRPr lang="en-US" sz="1000" b="1" i="0" baseline="0" dirty="0">
              <a:solidFill>
                <a:schemeClr val="tx1"/>
              </a:solidFill>
              <a:latin typeface="Arial" panose="020B0604020202020204" pitchFamily="34" charset="0"/>
              <a:ea typeface="Open Sans Semibold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EC38262-3766-4BFE-72B9-A0240EE2705E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50" y="6293073"/>
            <a:ext cx="564927" cy="56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98" r:id="rId2"/>
    <p:sldLayoutId id="2147484099" r:id="rId3"/>
    <p:sldLayoutId id="2147484100" r:id="rId4"/>
    <p:sldLayoutId id="2147484038" r:id="rId5"/>
    <p:sldLayoutId id="2147484032" r:id="rId6"/>
    <p:sldLayoutId id="2147484110" r:id="rId7"/>
    <p:sldLayoutId id="2147484111" r:id="rId8"/>
    <p:sldLayoutId id="2147484101" r:id="rId9"/>
    <p:sldLayoutId id="2147484041" r:id="rId10"/>
    <p:sldLayoutId id="2147484039" r:id="rId11"/>
    <p:sldLayoutId id="2147484103" r:id="rId12"/>
    <p:sldLayoutId id="2147484102" r:id="rId13"/>
    <p:sldLayoutId id="2147484048" r:id="rId14"/>
    <p:sldLayoutId id="2147484112" r:id="rId15"/>
    <p:sldLayoutId id="2147484037" r:id="rId16"/>
    <p:sldLayoutId id="2147484104" r:id="rId17"/>
    <p:sldLayoutId id="2147484106" r:id="rId18"/>
    <p:sldLayoutId id="2147484107" r:id="rId19"/>
    <p:sldLayoutId id="2147484108" r:id="rId20"/>
    <p:sldLayoutId id="2147484109" r:id="rId21"/>
    <p:sldLayoutId id="2147484105" r:id="rId22"/>
    <p:sldLayoutId id="2147484033" r:id="rId23"/>
    <p:sldLayoutId id="2147484113" r:id="rId24"/>
    <p:sldLayoutId id="2147484114" r:id="rId2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4400" b="1" i="0" kern="1200" spc="-100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Georgia" panose="02040502050405020303" pitchFamily="18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400" b="1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b="1" i="0" kern="1200">
          <a:solidFill>
            <a:schemeClr val="tx1">
              <a:alpha val="70000"/>
            </a:schemeClr>
          </a:solidFill>
          <a:latin typeface="Arial" panose="020B0604020202020204" pitchFamily="34" charset="0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b="1" i="0" kern="1200" baseline="0">
          <a:solidFill>
            <a:schemeClr val="tx1">
              <a:alpha val="50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60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xlXX5FlqraH0Li7CNunyUBt5hCdLyGQE8ZcKQzzUvzc/edit?pli=1#gid=115920166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maze with a yellow arrow&#10;&#10;Description automatically generated">
            <a:extLst>
              <a:ext uri="{FF2B5EF4-FFF2-40B4-BE49-F238E27FC236}">
                <a16:creationId xmlns:a16="http://schemas.microsoft.com/office/drawing/2014/main" id="{A7D34C46-1C62-9A6C-0433-1A69AFD79E7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2" r="28762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0E40E-9B78-1B66-2536-9AAB42427C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17915" y="1088571"/>
            <a:ext cx="7072008" cy="2148115"/>
          </a:xfrm>
        </p:spPr>
        <p:txBody>
          <a:bodyPr>
            <a:normAutofit/>
          </a:bodyPr>
          <a:lstStyle/>
          <a:p>
            <a:r>
              <a:rPr lang="en-GB" dirty="0"/>
              <a:t>Simplified Cost Options</a:t>
            </a:r>
          </a:p>
          <a:p>
            <a:br>
              <a:rPr kumimoji="0" lang="de-DE" sz="4400" b="1" i="0" u="none" strike="noStrike" kern="1200" cap="none" spc="-100" normalizeH="0" baseline="0" noProof="0" dirty="0">
                <a:ln>
                  <a:noFill/>
                </a:ln>
                <a:solidFill>
                  <a:srgbClr val="0E6EB6"/>
                </a:solidFill>
                <a:effectLst/>
                <a:uLnTx/>
                <a:uFillTx/>
                <a:latin typeface="Georgia" panose="02040502050405020303" pitchFamily="18" charset="0"/>
              </a:rPr>
            </a:br>
            <a:r>
              <a:rPr kumimoji="0" lang="de-DE" sz="4400" b="1" i="0" u="none" strike="noStrike" kern="1200" cap="none" spc="-100" normalizeH="0" baseline="0" noProof="0" dirty="0">
                <a:ln>
                  <a:noFill/>
                </a:ln>
                <a:solidFill>
                  <a:srgbClr val="0E6EB6"/>
                </a:solidFill>
                <a:effectLst/>
                <a:uLnTx/>
                <a:uFillTx/>
                <a:latin typeface="Georgia" panose="02040502050405020303" pitchFamily="18" charset="0"/>
              </a:rPr>
              <a:t>Collection </a:t>
            </a:r>
            <a:r>
              <a:rPr kumimoji="0" lang="de-DE" sz="4400" b="1" i="0" u="none" strike="noStrike" kern="1200" cap="none" spc="-100" normalizeH="0" baseline="0" noProof="0" dirty="0" err="1">
                <a:ln>
                  <a:noFill/>
                </a:ln>
                <a:solidFill>
                  <a:srgbClr val="0E6EB6"/>
                </a:solidFill>
                <a:effectLst/>
                <a:uLnTx/>
                <a:uFillTx/>
                <a:latin typeface="Georgia" panose="02040502050405020303" pitchFamily="18" charset="0"/>
              </a:rPr>
              <a:t>for</a:t>
            </a:r>
            <a:r>
              <a:rPr kumimoji="0" lang="de-DE" sz="4400" b="1" i="0" u="none" strike="noStrike" kern="1200" cap="none" spc="-100" normalizeH="0" baseline="0" noProof="0" dirty="0">
                <a:ln>
                  <a:noFill/>
                </a:ln>
                <a:solidFill>
                  <a:srgbClr val="0E6EB6"/>
                </a:solidFill>
                <a:effectLst/>
                <a:uLnTx/>
                <a:uFillTx/>
                <a:latin typeface="Georgia" panose="02040502050405020303" pitchFamily="18" charset="0"/>
              </a:rPr>
              <a:t> 2021-2027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9EC0F-5C71-170D-73EA-F8C03AACD6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72063" y="3599235"/>
            <a:ext cx="5988050" cy="2627313"/>
          </a:xfrm>
        </p:spPr>
        <p:txBody>
          <a:bodyPr/>
          <a:lstStyle/>
          <a:p>
            <a:r>
              <a:rPr lang="en-GB" sz="2400" b="1" dirty="0"/>
              <a:t>Statistical overview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71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50759-9EA8-CF25-B2EA-6C240F13D6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27236" y="910934"/>
            <a:ext cx="9145587" cy="1124176"/>
          </a:xfrm>
        </p:spPr>
        <p:txBody>
          <a:bodyPr>
            <a:normAutofit/>
          </a:bodyPr>
          <a:lstStyle/>
          <a:p>
            <a:pPr marL="0" marR="0" lvl="0" indent="0" algn="l" defTabSz="91431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6EB6"/>
              </a:buClr>
              <a:buSzPct val="150000"/>
              <a:buFont typeface="Arial" panose="020B0604020202020204" pitchFamily="34" charset="0"/>
              <a:buNone/>
              <a:tabLst/>
              <a:defRPr/>
            </a:pPr>
            <a:r>
              <a:rPr kumimoji="0" lang="de-DE" sz="4000" b="1" i="0" u="none" strike="noStrike" kern="1200" cap="none" spc="-10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Georgia" panose="02040502050405020303" pitchFamily="18" charset="0"/>
              </a:rPr>
              <a:t>SCOs in Interreg</a:t>
            </a:r>
            <a:br>
              <a:rPr kumimoji="0" lang="de-DE" sz="4000" b="1" i="0" u="none" strike="noStrike" kern="1200" cap="none" spc="-100" normalizeH="0" baseline="0" noProof="0" dirty="0">
                <a:ln>
                  <a:noFill/>
                </a:ln>
                <a:solidFill>
                  <a:srgbClr val="0E6EB6"/>
                </a:solidFill>
                <a:effectLst/>
                <a:uLnTx/>
                <a:uFillTx/>
                <a:latin typeface="Georgia" panose="02040502050405020303" pitchFamily="18" charset="0"/>
              </a:rPr>
            </a:br>
            <a:endParaRPr kumimoji="0" lang="de-DE" sz="4000" b="1" i="0" u="none" strike="noStrike" kern="1200" cap="none" spc="-100" normalizeH="0" baseline="0" noProof="0" dirty="0">
              <a:ln>
                <a:noFill/>
              </a:ln>
              <a:solidFill>
                <a:srgbClr val="0E6EB6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D8C35C-98DF-9552-4251-4EB1EDEF27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27235" y="1662367"/>
            <a:ext cx="9145587" cy="820057"/>
          </a:xfrm>
        </p:spPr>
        <p:txBody>
          <a:bodyPr>
            <a:normAutofit/>
          </a:bodyPr>
          <a:lstStyle/>
          <a:p>
            <a:r>
              <a:rPr lang="en-US" sz="2400" dirty="0"/>
              <a:t>A living </a:t>
            </a:r>
            <a:r>
              <a:rPr lang="en-US" sz="2400" dirty="0">
                <a:solidFill>
                  <a:schemeClr val="accent1"/>
                </a:solidFill>
                <a:latin typeface="Arial" panose="020B0604020202020204" pitchFamily="34" charset="0"/>
                <a:ea typeface="Open Sans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collection</a:t>
            </a:r>
            <a:r>
              <a:rPr lang="en-US" sz="2400" dirty="0">
                <a:solidFill>
                  <a:schemeClr val="accent1"/>
                </a:solidFill>
                <a:latin typeface="Arial" panose="020B0604020202020204" pitchFamily="34" charset="0"/>
                <a:ea typeface="Open Sans" charset="0"/>
                <a:cs typeface="Arial" panose="020B0604020202020204" pitchFamily="34" charset="0"/>
              </a:rPr>
              <a:t>: </a:t>
            </a:r>
            <a:r>
              <a:rPr lang="en-GB" sz="2400" dirty="0"/>
              <a:t>79 Programmes (June 2024)</a:t>
            </a:r>
            <a:endParaRPr lang="en-US" sz="2400" dirty="0"/>
          </a:p>
          <a:p>
            <a:r>
              <a:rPr lang="en-GB" sz="2200" dirty="0"/>
              <a:t>(updating ongoing during summer 2024)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81E5EF4-DE73-1989-56F0-3FE040CD94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8510730"/>
              </p:ext>
            </p:extLst>
          </p:nvPr>
        </p:nvGraphicFramePr>
        <p:xfrm>
          <a:off x="306704" y="2905817"/>
          <a:ext cx="6094096" cy="364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482EF7C-2757-4FA7-6924-85C0287856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969338"/>
              </p:ext>
            </p:extLst>
          </p:nvPr>
        </p:nvGraphicFramePr>
        <p:xfrm>
          <a:off x="6308700" y="2905817"/>
          <a:ext cx="5576596" cy="3625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21101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3DF9-C128-938C-E3FF-8826896A6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000" dirty="0" err="1"/>
              <a:t>Flat</a:t>
            </a:r>
            <a:r>
              <a:rPr lang="fi-FI" sz="4000" dirty="0"/>
              <a:t> </a:t>
            </a:r>
            <a:r>
              <a:rPr lang="fi-FI" sz="4000" dirty="0" err="1"/>
              <a:t>rates</a:t>
            </a:r>
            <a:r>
              <a:rPr lang="fi-FI" sz="4000" dirty="0"/>
              <a:t> </a:t>
            </a:r>
            <a:r>
              <a:rPr lang="fi-FI" sz="4000" dirty="0" err="1"/>
              <a:t>used</a:t>
            </a:r>
            <a:r>
              <a:rPr lang="fi-FI" sz="4000" baseline="0" dirty="0"/>
              <a:t> in Interreg</a:t>
            </a:r>
            <a:br>
              <a:rPr lang="fi-FI" sz="4000" baseline="0" dirty="0"/>
            </a:br>
            <a:r>
              <a:rPr lang="fi-FI" sz="2400" baseline="0" dirty="0">
                <a:solidFill>
                  <a:schemeClr val="accent1"/>
                </a:solidFill>
              </a:rPr>
              <a:t>(no of programmes)</a:t>
            </a:r>
            <a:endParaRPr lang="en-GB" sz="2400" dirty="0">
              <a:solidFill>
                <a:schemeClr val="accent1"/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0B11F90-1782-C585-FD24-66843A277D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233751"/>
              </p:ext>
            </p:extLst>
          </p:nvPr>
        </p:nvGraphicFramePr>
        <p:xfrm>
          <a:off x="2183363" y="1978090"/>
          <a:ext cx="7753740" cy="4525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75814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3DF9-C128-938C-E3FF-8826896A6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SCOs for Staff Costs</a:t>
            </a:r>
            <a:br>
              <a:rPr lang="en-GB" sz="4000" dirty="0"/>
            </a:br>
            <a:r>
              <a:rPr lang="fi-FI" sz="2400" baseline="0" dirty="0">
                <a:solidFill>
                  <a:schemeClr val="accent1"/>
                </a:solidFill>
              </a:rPr>
              <a:t>(no of programmes)</a:t>
            </a:r>
            <a:endParaRPr lang="en-GB" sz="24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15028EA-89A3-81F0-5A45-12989FAB64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041586"/>
              </p:ext>
            </p:extLst>
          </p:nvPr>
        </p:nvGraphicFramePr>
        <p:xfrm>
          <a:off x="2028824" y="1754155"/>
          <a:ext cx="8029576" cy="463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471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3DF9-C128-938C-E3FF-8826896A6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Programme specific SCOs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712C5488-89BD-1AA5-B5DD-C39F955731C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2092206"/>
                  </p:ext>
                </p:extLst>
              </p:nvPr>
            </p:nvGraphicFramePr>
            <p:xfrm>
              <a:off x="1643187" y="1653040"/>
              <a:ext cx="9932286" cy="519545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712C5488-89BD-1AA5-B5DD-C39F955731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3187" y="1653040"/>
                <a:ext cx="9932286" cy="519545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0102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3DF9-C128-938C-E3FF-8826896A6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24" y="937440"/>
            <a:ext cx="9152697" cy="1249845"/>
          </a:xfrm>
        </p:spPr>
        <p:txBody>
          <a:bodyPr>
            <a:normAutofit/>
          </a:bodyPr>
          <a:lstStyle/>
          <a:p>
            <a:r>
              <a:rPr lang="fi-FI" sz="4000" dirty="0"/>
              <a:t>% of Interreg programmes </a:t>
            </a:r>
            <a:r>
              <a:rPr lang="fi-FI" sz="4000" dirty="0" err="1"/>
              <a:t>using</a:t>
            </a:r>
            <a:br>
              <a:rPr lang="fi-FI" sz="4000" dirty="0"/>
            </a:br>
            <a:endParaRPr lang="en-GB" sz="40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5C0D0A3-BF6F-ABCD-AC5D-F688E51ECD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8179184"/>
              </p:ext>
            </p:extLst>
          </p:nvPr>
        </p:nvGraphicFramePr>
        <p:xfrm>
          <a:off x="1945696" y="2063807"/>
          <a:ext cx="9432349" cy="3983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9297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3DF9-C128-938C-E3FF-8826896A6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24" y="937440"/>
            <a:ext cx="9152697" cy="1249845"/>
          </a:xfrm>
        </p:spPr>
        <p:txBody>
          <a:bodyPr>
            <a:normAutofit fontScale="90000"/>
          </a:bodyPr>
          <a:lstStyle/>
          <a:p>
            <a:r>
              <a:rPr lang="fi-FI" sz="4000" dirty="0" err="1"/>
              <a:t>First</a:t>
            </a:r>
            <a:r>
              <a:rPr lang="fi-FI" sz="4000" dirty="0"/>
              <a:t> </a:t>
            </a:r>
            <a:r>
              <a:rPr lang="fi-FI" sz="4000" dirty="0" err="1"/>
              <a:t>sample</a:t>
            </a:r>
            <a:r>
              <a:rPr lang="fi-FI" sz="4000" dirty="0"/>
              <a:t> </a:t>
            </a:r>
            <a:r>
              <a:rPr lang="fi-FI" sz="4000" dirty="0" err="1"/>
              <a:t>comparison</a:t>
            </a:r>
            <a:br>
              <a:rPr lang="fi-FI" sz="4000" dirty="0"/>
            </a:br>
            <a:r>
              <a:rPr lang="fi-FI" sz="4000" dirty="0">
                <a:solidFill>
                  <a:schemeClr val="accent1"/>
                </a:solidFill>
              </a:rPr>
              <a:t>(% of programmes </a:t>
            </a:r>
            <a:r>
              <a:rPr lang="fi-FI" sz="4000" dirty="0" err="1">
                <a:solidFill>
                  <a:schemeClr val="accent1"/>
                </a:solidFill>
              </a:rPr>
              <a:t>using</a:t>
            </a:r>
            <a:r>
              <a:rPr lang="fi-FI" sz="4000" dirty="0">
                <a:solidFill>
                  <a:schemeClr val="accent1"/>
                </a:solidFill>
              </a:rPr>
              <a:t>)</a:t>
            </a:r>
            <a:br>
              <a:rPr lang="fi-FI" sz="4000" dirty="0">
                <a:solidFill>
                  <a:schemeClr val="accent1"/>
                </a:solidFill>
              </a:rPr>
            </a:br>
            <a:endParaRPr lang="en-GB" sz="4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202840A-98F4-C2AA-7305-D1B8C06CF0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24470"/>
              </p:ext>
            </p:extLst>
          </p:nvPr>
        </p:nvGraphicFramePr>
        <p:xfrm>
          <a:off x="1877033" y="2187285"/>
          <a:ext cx="9449058" cy="4431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921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Interact IV">
      <a:dk1>
        <a:srgbClr val="222222"/>
      </a:dk1>
      <a:lt1>
        <a:srgbClr val="F7F7F7"/>
      </a:lt1>
      <a:dk2>
        <a:srgbClr val="222222"/>
      </a:dk2>
      <a:lt2>
        <a:srgbClr val="FEFFFF"/>
      </a:lt2>
      <a:accent1>
        <a:srgbClr val="0E6EB6"/>
      </a:accent1>
      <a:accent2>
        <a:srgbClr val="113D66"/>
      </a:accent2>
      <a:accent3>
        <a:srgbClr val="0099BC"/>
      </a:accent3>
      <a:accent4>
        <a:srgbClr val="EDC200"/>
      </a:accent4>
      <a:accent5>
        <a:srgbClr val="267067"/>
      </a:accent5>
      <a:accent6>
        <a:srgbClr val="F7A833"/>
      </a:accent6>
      <a:hlink>
        <a:srgbClr val="0099BC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????? Light"/>
        <a:font script="Hang" typeface="?? ??"/>
        <a:font script="Hans" typeface="?? Light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A better Interreg Governance">
      <a:srgbClr val="0E6EB6"/>
    </a:custClr>
    <a:custClr name="Deep Sea">
      <a:srgbClr val="123D67"/>
    </a:custClr>
    <a:custClr name="Deep Woods">
      <a:srgbClr val="267067"/>
    </a:custClr>
    <a:custClr name="Golden Hour">
      <a:srgbClr val="F7A833"/>
    </a:custClr>
    <a:custClr name="Complementary Yellow">
      <a:srgbClr val="E7C41F"/>
    </a:custClr>
    <a:custClr name="Azure Blue">
      <a:srgbClr val="0099BC"/>
    </a:custClr>
    <a:custClr name="Fresh Grass">
      <a:srgbClr val="63BA8D"/>
    </a:custClr>
    <a:custClr name="Rich Earth">
      <a:srgbClr val="CD732A"/>
    </a:custClr>
    <a:custClr name="A better Interreg Governance light">
      <a:srgbClr val="C9E8FB"/>
    </a:custClr>
    <a:custClr name="Deep Sea Light">
      <a:srgbClr val="CFDBEA"/>
    </a:custClr>
    <a:custClr name="Deep Wood Light">
      <a:srgbClr val="BFDDDE"/>
    </a:custClr>
    <a:custClr name="Golden Hour Light">
      <a:srgbClr val="FFF2CE"/>
    </a:custClr>
    <a:custClr name="Azure Blue Light">
      <a:srgbClr val="D5E9F2"/>
    </a:custClr>
    <a:custClr name="Fresh Grass Light">
      <a:srgbClr val="E1EFE3"/>
    </a:custClr>
    <a:custClr name="Rich Earth Light">
      <a:srgbClr val="F7DCC4"/>
    </a:custClr>
    <a:custClr name="Light Grey">
      <a:srgbClr val="E5E3E4"/>
    </a:custClr>
    <a:custClr name="Ivory">
      <a:srgbClr val="F4F2F2"/>
    </a:custClr>
    <a:custClr name="Middle Grey">
      <a:srgbClr val="A0A7AB"/>
    </a:custClr>
    <a:custClr name="Light Taupe">
      <a:srgbClr val="CACCCA"/>
    </a:custClr>
    <a:custClr name="Dark Grey">
      <a:srgbClr val="5B6163"/>
    </a:custClr>
    <a:custClr name="Taupe">
      <a:srgbClr val="848584"/>
    </a:custClr>
    <a:custClr name="A smarte Europe">
      <a:srgbClr val="18BAA8"/>
    </a:custClr>
    <a:custClr name="A more connected Europe">
      <a:srgbClr val="F68A42"/>
    </a:custClr>
    <a:custClr name="A safer und more secure Europe">
      <a:srgbClr val="DA5C57"/>
    </a:custClr>
    <a:custClr name="A greener, low-carbon Europe">
      <a:srgbClr val="9ACA3C"/>
    </a:custClr>
    <a:custClr name="A Europe closer to citizens">
      <a:srgbClr val="00ADDC"/>
    </a:custClr>
    <a:custClr name="A better Interreg governance">
      <a:srgbClr val="0E6EB6"/>
    </a:custClr>
    <a:custClr name="A more social Europe">
      <a:srgbClr val="DA5C57"/>
    </a:custClr>
  </a:custClrLst>
  <a:extLst>
    <a:ext uri="{05A4C25C-085E-4340-85A3-A5531E510DB2}">
      <thm15:themeFamily xmlns:thm15="http://schemas.microsoft.com/office/thememl/2012/main" name="Template_Interact_Presentation" id="{4B952B9B-9E1E-4D50-AC32-8F3BB52697AE}" vid="{3752BC00-5446-4B5C-87CB-B15C0C991D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95951a6-dfd3-4a74-9abb-f2b2cb89d671}" enabled="0" method="" siteId="{d95951a6-dfd3-4a74-9abb-f2b2cb89d67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IKF presentation slides</Template>
  <TotalTime>291</TotalTime>
  <Words>324</Words>
  <Application>Microsoft Office PowerPoint</Application>
  <PresentationFormat>Widescreen</PresentationFormat>
  <Paragraphs>40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Georgia</vt:lpstr>
      <vt:lpstr>Office</vt:lpstr>
      <vt:lpstr>PowerPoint Presentation</vt:lpstr>
      <vt:lpstr>PowerPoint Presentation</vt:lpstr>
      <vt:lpstr>Flat rates used in Interreg (no of programmes)</vt:lpstr>
      <vt:lpstr>SCOs for Staff Costs (no of programmes)</vt:lpstr>
      <vt:lpstr>Programme specific SCOs</vt:lpstr>
      <vt:lpstr>% of Interreg programmes using </vt:lpstr>
      <vt:lpstr>First sample comparison (% of programmes using) </vt:lpstr>
    </vt:vector>
  </TitlesOfParts>
  <Manager/>
  <Company>iService adverising agency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powerpoint template</dc:subject>
  <dc:creator>Fulcher Kevin</dc:creator>
  <cp:keywords/>
  <dc:description>Latest version</dc:description>
  <cp:lastModifiedBy>Erkko Sanna (ELY)</cp:lastModifiedBy>
  <cp:revision>5</cp:revision>
  <cp:lastPrinted>2024-06-06T10:35:40Z</cp:lastPrinted>
  <dcterms:created xsi:type="dcterms:W3CDTF">2024-02-05T09:48:40Z</dcterms:created>
  <dcterms:modified xsi:type="dcterms:W3CDTF">2024-06-10T10:39:33Z</dcterms:modified>
  <cp:category/>
</cp:coreProperties>
</file>